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256" r:id="rId5"/>
    <p:sldId id="284" r:id="rId6"/>
    <p:sldId id="283" r:id="rId7"/>
    <p:sldId id="258" r:id="rId8"/>
    <p:sldId id="259" r:id="rId9"/>
    <p:sldId id="285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A2EDD-1DC1-4BFD-A1DD-CE4299D2C267}" v="122" dt="2021-11-08T17:22:00.638"/>
    <p1510:client id="{F0450C3D-90C5-4634-A241-0B3B7185A6D4}" v="1" dt="2021-12-30T08:59:4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6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冠興" userId="S::s1110932013@ad1.nutc.edu.tw::323de3d3-fc84-4748-b5e9-3f3b9124c74d" providerId="AD" clId="Web-{5B7877E1-962C-4BAB-A862-0B066D4F33AF}"/>
    <pc:docChg chg="modSld">
      <pc:chgData name="吳冠興" userId="S::s1110932013@ad1.nutc.edu.tw::323de3d3-fc84-4748-b5e9-3f3b9124c74d" providerId="AD" clId="Web-{5B7877E1-962C-4BAB-A862-0B066D4F33AF}" dt="2021-12-30T08:43:58.135" v="1" actId="1076"/>
      <pc:docMkLst>
        <pc:docMk/>
      </pc:docMkLst>
      <pc:sldChg chg="modSp">
        <pc:chgData name="吳冠興" userId="S::s1110932013@ad1.nutc.edu.tw::323de3d3-fc84-4748-b5e9-3f3b9124c74d" providerId="AD" clId="Web-{5B7877E1-962C-4BAB-A862-0B066D4F33AF}" dt="2021-12-30T08:43:58.135" v="1" actId="1076"/>
        <pc:sldMkLst>
          <pc:docMk/>
          <pc:sldMk cId="552304976" sldId="278"/>
        </pc:sldMkLst>
        <pc:graphicFrameChg chg="mod">
          <ac:chgData name="吳冠興" userId="S::s1110932013@ad1.nutc.edu.tw::323de3d3-fc84-4748-b5e9-3f3b9124c74d" providerId="AD" clId="Web-{5B7877E1-962C-4BAB-A862-0B066D4F33AF}" dt="2021-12-30T08:43:58.135" v="1" actId="1076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</pc:docChg>
  </pc:docChgLst>
  <pc:docChgLst>
    <pc:chgData name="woody Wu" userId="d41f697ffb9e8cab" providerId="LiveId" clId="{A57A2EDD-1DC1-4BFD-A1DD-CE4299D2C267}"/>
    <pc:docChg chg="undo redo custSel addSld delSld modSld sldOrd">
      <pc:chgData name="woody Wu" userId="d41f697ffb9e8cab" providerId="LiveId" clId="{A57A2EDD-1DC1-4BFD-A1DD-CE4299D2C267}" dt="2021-11-06T07:23:38.368" v="1076" actId="20577"/>
      <pc:docMkLst>
        <pc:docMk/>
      </pc:docMkLst>
      <pc:sldChg chg="addSp delSp modSp mod setBg setClrOvrMap">
        <pc:chgData name="woody Wu" userId="d41f697ffb9e8cab" providerId="LiveId" clId="{A57A2EDD-1DC1-4BFD-A1DD-CE4299D2C267}" dt="2021-11-06T07:22:01.256" v="1072" actId="26606"/>
        <pc:sldMkLst>
          <pc:docMk/>
          <pc:sldMk cId="4059925322" sldId="256"/>
        </pc:sldMkLst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2" creationId="{E3251B32-4649-482E-9B17-B8D208212EA5}"/>
          </ac:spMkLst>
        </pc:spChg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" creationId="{D39CB66E-CF0E-4BAC-844E-C9B286B20019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1" creationId="{64F9BF67-14D7-4F9D-A8E4-4BB8DE3512EE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6" creationId="{3DC28794-3B89-462C-BE95-927A51D7D219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8" creationId="{8BF1BF76-D9C8-49D3-9A7F-D43C497C3A82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48" creationId="{59E7F326-090A-45F0-9F6C-D98AF5160A77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50" creationId="{DF20FE9C-08B6-451E-BEDA-401A81BD4F2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56" creationId="{DC953D31-C1A7-4FC4-8CDF-85E2F34ABF30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62" creationId="{4AF71FEF-CE35-499D-AE77-5FF4C0911BE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69" creationId="{D7DC14DB-B8F9-4B8E-BB6F-1CC0293C9816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0" creationId="{48C5EC73-3999-4CE9-A304-0A33B43114BE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8" creationId="{7B15D645-CAC7-46F1-BA18-D731D08909AB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3" creationId="{89105CEF-3024-4DCC-B6B3-5AEC0A84CD55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4" creationId="{A1615BE6-BB5D-47E2-AF16-A7B7ABB75732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6" creationId="{C4B4B845-CAA1-4885-99D9-10EEED9CEC55}"/>
          </ac:spMkLst>
        </pc:s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" creationId="{DDAE397D-2F47-480F-95CA-D5EDB24333C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40" creationId="{38E62E29-CCA4-46D9-A2B7-FFBB63215A7C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2" creationId="{80864D66-4BEF-4628-B9DC-C382A4BC26F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8" creationId="{F67C7EE6-E29C-4D84-B2C6-7B20A0FDAF23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64" creationId="{2757059B-A060-4555-B961-797AA63048C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1" creationId="{C3621FEA-44E1-45C2-A17F-9C6A4BCE49D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9" creationId="{FDF268E0-ACCF-492F-8275-1F0AA256B378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81" creationId="{10F141FE-87E1-4A1E-97A5-B072042E0F5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5" creationId="{AFF97D57-E591-41FE-B85C-99A9AC0B0922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7" creationId="{F13F4936-8C6F-4CE3-A4EA-FED76F76453D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9" creationId="{8C5FED84-F820-488A-A974-94F5E9799C6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1" creationId="{F300632E-38C0-4AB6-86B8-B8E08690F559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2" creationId="{4DF96203-9911-4F97-A236-49DC3C81445D}"/>
          </ac:grpSpMkLst>
        </pc:grpChg>
        <pc:picChg chg="add del mod">
          <ac:chgData name="woody Wu" userId="d41f697ffb9e8cab" providerId="LiveId" clId="{A57A2EDD-1DC1-4BFD-A1DD-CE4299D2C267}" dt="2021-11-05T15:15:31.743" v="157" actId="478"/>
          <ac:picMkLst>
            <pc:docMk/>
            <pc:sldMk cId="4059925322" sldId="256"/>
            <ac:picMk id="5" creationId="{34E43AA2-4306-4D93-A48F-E12DB6775F05}"/>
          </ac:picMkLst>
        </pc:picChg>
        <pc:picChg chg="add mod ord">
          <ac:chgData name="woody Wu" userId="d41f697ffb9e8cab" providerId="LiveId" clId="{A57A2EDD-1DC1-4BFD-A1DD-CE4299D2C267}" dt="2021-11-06T07:22:01.256" v="1072" actId="26606"/>
          <ac:picMkLst>
            <pc:docMk/>
            <pc:sldMk cId="4059925322" sldId="256"/>
            <ac:picMk id="7" creationId="{3EE765A3-DD53-448D-A959-3F15C08F761C}"/>
          </ac:picMkLst>
        </pc:picChg>
      </pc:sldChg>
      <pc:sldChg chg="addSp delSp modSp mod setBg addAnim">
        <pc:chgData name="woody Wu" userId="d41f697ffb9e8cab" providerId="LiveId" clId="{A57A2EDD-1DC1-4BFD-A1DD-CE4299D2C267}" dt="2021-11-05T15:16:54.547" v="198" actId="20577"/>
        <pc:sldMkLst>
          <pc:docMk/>
          <pc:sldMk cId="1424441386" sldId="258"/>
        </pc:sldMkLst>
        <pc:spChg chg="mod">
          <ac:chgData name="woody Wu" userId="d41f697ffb9e8cab" providerId="LiveId" clId="{A57A2EDD-1DC1-4BFD-A1DD-CE4299D2C267}" dt="2021-11-05T15:12:52.244" v="138" actId="26606"/>
          <ac:spMkLst>
            <pc:docMk/>
            <pc:sldMk cId="1424441386" sldId="258"/>
            <ac:spMk id="2" creationId="{4C0C5AF3-4133-49D8-90E6-CE9AAB3AA087}"/>
          </ac:spMkLst>
        </pc:spChg>
        <pc:spChg chg="mod">
          <ac:chgData name="woody Wu" userId="d41f697ffb9e8cab" providerId="LiveId" clId="{A57A2EDD-1DC1-4BFD-A1DD-CE4299D2C267}" dt="2021-11-05T15:16:54.547" v="198" actId="20577"/>
          <ac:spMkLst>
            <pc:docMk/>
            <pc:sldMk cId="1424441386" sldId="258"/>
            <ac:spMk id="3" creationId="{86DE9002-30F0-49F5-B633-B28B64180A38}"/>
          </ac:spMkLst>
        </pc:spChg>
        <pc:spChg chg="add del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8" creationId="{787F4F1C-8D3D-4EC1-B72D-A0470A5A08B8}"/>
          </ac:spMkLst>
        </pc:spChg>
        <pc:spChg chg="add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21" creationId="{787F4F1C-8D3D-4EC1-B72D-A0470A5A08B8}"/>
          </ac:spMkLst>
        </pc:spChg>
        <pc:grpChg chg="add del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10" creationId="{D1E3DD61-64DB-46AD-B249-E273CD86B051}"/>
          </ac:grpSpMkLst>
        </pc:grpChg>
        <pc:grpChg chg="add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23" creationId="{D1E3DD61-64DB-46AD-B249-E273CD86B051}"/>
          </ac:grpSpMkLst>
        </pc:grpChg>
      </pc:sldChg>
      <pc:sldChg chg="addSp delSp modSp mod">
        <pc:chgData name="woody Wu" userId="d41f697ffb9e8cab" providerId="LiveId" clId="{A57A2EDD-1DC1-4BFD-A1DD-CE4299D2C267}" dt="2021-11-05T15:12:16.839" v="136" actId="207"/>
        <pc:sldMkLst>
          <pc:docMk/>
          <pc:sldMk cId="2202478783" sldId="259"/>
        </pc:sldMkLst>
        <pc:spChg chg="add del mod">
          <ac:chgData name="woody Wu" userId="d41f697ffb9e8cab" providerId="LiveId" clId="{A57A2EDD-1DC1-4BFD-A1DD-CE4299D2C267}" dt="2021-11-05T15:04:06.156" v="35" actId="1032"/>
          <ac:spMkLst>
            <pc:docMk/>
            <pc:sldMk cId="2202478783" sldId="259"/>
            <ac:spMk id="4" creationId="{E1B81E02-43E4-440B-9C85-378C3E411ADD}"/>
          </ac:spMkLst>
        </pc:spChg>
        <pc:graphicFrameChg chg="add mod modGraphic">
          <ac:chgData name="woody Wu" userId="d41f697ffb9e8cab" providerId="LiveId" clId="{A57A2EDD-1DC1-4BFD-A1DD-CE4299D2C267}" dt="2021-11-05T15:12:16.839" v="136" actId="207"/>
          <ac:graphicFrameMkLst>
            <pc:docMk/>
            <pc:sldMk cId="2202478783" sldId="259"/>
            <ac:graphicFrameMk id="5" creationId="{5310B792-6484-48B6-B819-55D1CF9DC4BD}"/>
          </ac:graphicFrameMkLst>
        </pc:graphicFrameChg>
        <pc:graphicFrameChg chg="del">
          <ac:chgData name="woody Wu" userId="d41f697ffb9e8cab" providerId="LiveId" clId="{A57A2EDD-1DC1-4BFD-A1DD-CE4299D2C267}" dt="2021-11-05T15:01:06.727" v="34" actId="478"/>
          <ac:graphicFrameMkLst>
            <pc:docMk/>
            <pc:sldMk cId="2202478783" sldId="259"/>
            <ac:graphicFrameMk id="6" creationId="{6BE66B65-F6BE-45A1-B573-46F7C2BE7E6F}"/>
          </ac:graphicFrameMkLst>
        </pc:graphicFrameChg>
      </pc:sldChg>
      <pc:sldChg chg="modSp del mod">
        <pc:chgData name="woody Wu" userId="d41f697ffb9e8cab" providerId="LiveId" clId="{A57A2EDD-1DC1-4BFD-A1DD-CE4299D2C267}" dt="2021-11-05T15:28:06.657" v="283" actId="47"/>
        <pc:sldMkLst>
          <pc:docMk/>
          <pc:sldMk cId="790437255" sldId="260"/>
        </pc:sldMkLst>
        <pc:spChg chg="mod">
          <ac:chgData name="woody Wu" userId="d41f697ffb9e8cab" providerId="LiveId" clId="{A57A2EDD-1DC1-4BFD-A1DD-CE4299D2C267}" dt="2021-11-05T15:13:44.652" v="145" actId="20577"/>
          <ac:spMkLst>
            <pc:docMk/>
            <pc:sldMk cId="790437255" sldId="260"/>
            <ac:spMk id="2" creationId="{C154DE4F-22FD-4E19-9849-CEF4F41DC843}"/>
          </ac:spMkLst>
        </pc:spChg>
      </pc:sldChg>
      <pc:sldChg chg="addSp delSp modSp del mod">
        <pc:chgData name="woody Wu" userId="d41f697ffb9e8cab" providerId="LiveId" clId="{A57A2EDD-1DC1-4BFD-A1DD-CE4299D2C267}" dt="2021-11-05T15:23:00.017" v="209" actId="47"/>
        <pc:sldMkLst>
          <pc:docMk/>
          <pc:sldMk cId="2274568686" sldId="261"/>
        </pc:sldMkLst>
        <pc:spChg chg="del mod">
          <ac:chgData name="woody Wu" userId="d41f697ffb9e8cab" providerId="LiveId" clId="{A57A2EDD-1DC1-4BFD-A1DD-CE4299D2C267}" dt="2021-11-05T15:22:52.971" v="207" actId="478"/>
          <ac:spMkLst>
            <pc:docMk/>
            <pc:sldMk cId="2274568686" sldId="261"/>
            <ac:spMk id="2" creationId="{83978284-CDEB-4A0E-AE8E-6EF1DFFFFB7F}"/>
          </ac:spMkLst>
        </pc:spChg>
        <pc:spChg chg="mod">
          <ac:chgData name="woody Wu" userId="d41f697ffb9e8cab" providerId="LiveId" clId="{A57A2EDD-1DC1-4BFD-A1DD-CE4299D2C267}" dt="2021-11-05T15:22:56.025" v="208" actId="1076"/>
          <ac:spMkLst>
            <pc:docMk/>
            <pc:sldMk cId="2274568686" sldId="261"/>
            <ac:spMk id="3" creationId="{0B9A1385-0FAD-4305-99C1-EEDC4AA7F569}"/>
          </ac:spMkLst>
        </pc:spChg>
        <pc:picChg chg="add del">
          <ac:chgData name="woody Wu" userId="d41f697ffb9e8cab" providerId="LiveId" clId="{A57A2EDD-1DC1-4BFD-A1DD-CE4299D2C267}" dt="2021-11-05T15:22:01.911" v="200" actId="478"/>
          <ac:picMkLst>
            <pc:docMk/>
            <pc:sldMk cId="2274568686" sldId="261"/>
            <ac:picMk id="5" creationId="{3D77B9EA-D469-4441-90F7-4665BE17A006}"/>
          </ac:picMkLst>
        </pc:picChg>
        <pc:picChg chg="add del mod">
          <ac:chgData name="woody Wu" userId="d41f697ffb9e8cab" providerId="LiveId" clId="{A57A2EDD-1DC1-4BFD-A1DD-CE4299D2C267}" dt="2021-11-05T15:22:27.195" v="205" actId="478"/>
          <ac:picMkLst>
            <pc:docMk/>
            <pc:sldMk cId="2274568686" sldId="261"/>
            <ac:picMk id="7" creationId="{BD0DAF87-570C-41E9-85D8-27ECA957A384}"/>
          </ac:picMkLst>
        </pc:picChg>
      </pc:sldChg>
      <pc:sldChg chg="modSp del mod">
        <pc:chgData name="woody Wu" userId="d41f697ffb9e8cab" providerId="LiveId" clId="{A57A2EDD-1DC1-4BFD-A1DD-CE4299D2C267}" dt="2021-11-05T15:28:04.638" v="282" actId="47"/>
        <pc:sldMkLst>
          <pc:docMk/>
          <pc:sldMk cId="1421131544" sldId="262"/>
        </pc:sldMkLst>
        <pc:spChg chg="mod">
          <ac:chgData name="woody Wu" userId="d41f697ffb9e8cab" providerId="LiveId" clId="{A57A2EDD-1DC1-4BFD-A1DD-CE4299D2C267}" dt="2021-11-05T15:13:40.532" v="142" actId="20577"/>
          <ac:spMkLst>
            <pc:docMk/>
            <pc:sldMk cId="1421131544" sldId="262"/>
            <ac:spMk id="2" creationId="{84DE996C-17A0-47BE-9456-3DED3410E9C1}"/>
          </ac:spMkLst>
        </pc:spChg>
      </pc:sldChg>
      <pc:sldChg chg="modSp del mod">
        <pc:chgData name="woody Wu" userId="d41f697ffb9e8cab" providerId="LiveId" clId="{A57A2EDD-1DC1-4BFD-A1DD-CE4299D2C267}" dt="2021-11-05T15:28:57.823" v="310" actId="47"/>
        <pc:sldMkLst>
          <pc:docMk/>
          <pc:sldMk cId="249217976" sldId="263"/>
        </pc:sldMkLst>
        <pc:spChg chg="mod">
          <ac:chgData name="woody Wu" userId="d41f697ffb9e8cab" providerId="LiveId" clId="{A57A2EDD-1DC1-4BFD-A1DD-CE4299D2C267}" dt="2021-11-05T15:13:48.871" v="149" actId="20577"/>
          <ac:spMkLst>
            <pc:docMk/>
            <pc:sldMk cId="249217976" sldId="263"/>
            <ac:spMk id="2" creationId="{63F373B5-94AA-43E0-9009-8EBB0E411140}"/>
          </ac:spMkLst>
        </pc:spChg>
      </pc:sldChg>
      <pc:sldChg chg="modSp del mod">
        <pc:chgData name="woody Wu" userId="d41f697ffb9e8cab" providerId="LiveId" clId="{A57A2EDD-1DC1-4BFD-A1DD-CE4299D2C267}" dt="2021-11-05T15:30:34.353" v="329" actId="47"/>
        <pc:sldMkLst>
          <pc:docMk/>
          <pc:sldMk cId="2747743070" sldId="264"/>
        </pc:sldMkLst>
        <pc:spChg chg="mod">
          <ac:chgData name="woody Wu" userId="d41f697ffb9e8cab" providerId="LiveId" clId="{A57A2EDD-1DC1-4BFD-A1DD-CE4299D2C267}" dt="2021-11-05T15:13:53.405" v="154" actId="20577"/>
          <ac:spMkLst>
            <pc:docMk/>
            <pc:sldMk cId="2747743070" sldId="264"/>
            <ac:spMk id="2" creationId="{11D32AA6-7BE4-6743-95AD-8AE96FE62B29}"/>
          </ac:spMkLst>
        </pc:spChg>
      </pc:sldChg>
      <pc:sldChg chg="del">
        <pc:chgData name="woody Wu" userId="d41f697ffb9e8cab" providerId="LiveId" clId="{A57A2EDD-1DC1-4BFD-A1DD-CE4299D2C267}" dt="2021-11-05T15:31:07.482" v="330" actId="47"/>
        <pc:sldMkLst>
          <pc:docMk/>
          <pc:sldMk cId="2809117553" sldId="265"/>
        </pc:sldMkLst>
      </pc:sldChg>
      <pc:sldChg chg="addSp delSp modSp mod setBg">
        <pc:chgData name="woody Wu" userId="d41f697ffb9e8cab" providerId="LiveId" clId="{A57A2EDD-1DC1-4BFD-A1DD-CE4299D2C267}" dt="2021-11-06T07:06:48.979" v="518" actId="26606"/>
        <pc:sldMkLst>
          <pc:docMk/>
          <pc:sldMk cId="1399257233" sldId="266"/>
        </pc:sldMkLst>
        <pc:spChg chg="mod or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2" creationId="{242B8CD2-863B-4CBB-8036-6CE76B0EE9E6}"/>
          </ac:spMkLst>
        </pc:spChg>
        <pc:spChg chg="del">
          <ac:chgData name="woody Wu" userId="d41f697ffb9e8cab" providerId="LiveId" clId="{A57A2EDD-1DC1-4BFD-A1DD-CE4299D2C267}" dt="2021-11-06T07:06:36.058" v="515"/>
          <ac:spMkLst>
            <pc:docMk/>
            <pc:sldMk cId="1399257233" sldId="266"/>
            <ac:spMk id="3" creationId="{231C698C-B93F-4A62-B07C-D0E7F6A5C3E9}"/>
          </ac:spMkLst>
        </pc:spChg>
        <pc:spChg chg="ad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10" creationId="{37C89E4B-3C9F-44B9-8B86-D9E3D112D8EC}"/>
          </ac:spMkLst>
        </pc:spChg>
        <pc:picChg chg="add mod">
          <ac:chgData name="woody Wu" userId="d41f697ffb9e8cab" providerId="LiveId" clId="{A57A2EDD-1DC1-4BFD-A1DD-CE4299D2C267}" dt="2021-11-06T07:06:48.979" v="518" actId="26606"/>
          <ac:picMkLst>
            <pc:docMk/>
            <pc:sldMk cId="1399257233" sldId="266"/>
            <ac:picMk id="5" creationId="{3E71AA87-3BE5-4318-9E82-428147E03FEC}"/>
          </ac:picMkLst>
        </pc:pic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2" creationId="{AA2EAA10-076F-46BD-8F0F-B9A2FB77A85C}"/>
          </ac:cxnSpMkLst>
        </pc:cxn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4" creationId="{D891E407-403B-4764-86C9-33A56D3BCAA3}"/>
          </ac:cxnSpMkLst>
        </pc:cxnChg>
      </pc:sldChg>
      <pc:sldChg chg="addSp delSp modSp new mod">
        <pc:chgData name="woody Wu" userId="d41f697ffb9e8cab" providerId="LiveId" clId="{A57A2EDD-1DC1-4BFD-A1DD-CE4299D2C267}" dt="2021-11-05T15:36:47.949" v="397" actId="22"/>
        <pc:sldMkLst>
          <pc:docMk/>
          <pc:sldMk cId="42872177" sldId="267"/>
        </pc:sldMkLst>
        <pc:spChg chg="mod">
          <ac:chgData name="woody Wu" userId="d41f697ffb9e8cab" providerId="LiveId" clId="{A57A2EDD-1DC1-4BFD-A1DD-CE4299D2C267}" dt="2021-11-05T15:26:57.616" v="270" actId="207"/>
          <ac:spMkLst>
            <pc:docMk/>
            <pc:sldMk cId="42872177" sldId="267"/>
            <ac:spMk id="2" creationId="{17BE6104-069F-4F03-9A13-B9D3D262331E}"/>
          </ac:spMkLst>
        </pc:spChg>
        <pc:spChg chg="del">
          <ac:chgData name="woody Wu" userId="d41f697ffb9e8cab" providerId="LiveId" clId="{A57A2EDD-1DC1-4BFD-A1DD-CE4299D2C267}" dt="2021-11-05T15:36:47.949" v="397" actId="22"/>
          <ac:spMkLst>
            <pc:docMk/>
            <pc:sldMk cId="42872177" sldId="267"/>
            <ac:spMk id="3" creationId="{3D3F0988-1B0B-4333-AEA2-6D57BAC4C53E}"/>
          </ac:spMkLst>
        </pc:spChg>
        <pc:picChg chg="add mod ord">
          <ac:chgData name="woody Wu" userId="d41f697ffb9e8cab" providerId="LiveId" clId="{A57A2EDD-1DC1-4BFD-A1DD-CE4299D2C267}" dt="2021-11-05T15:36:47.949" v="397" actId="22"/>
          <ac:picMkLst>
            <pc:docMk/>
            <pc:sldMk cId="42872177" sldId="267"/>
            <ac:picMk id="5" creationId="{AD61A658-3448-4DD4-BFB8-7C35884CB6F4}"/>
          </ac:picMkLst>
        </pc:picChg>
      </pc:sldChg>
      <pc:sldChg chg="addSp delSp modSp new mod">
        <pc:chgData name="woody Wu" userId="d41f697ffb9e8cab" providerId="LiveId" clId="{A57A2EDD-1DC1-4BFD-A1DD-CE4299D2C267}" dt="2021-11-05T15:37:30.432" v="400" actId="22"/>
        <pc:sldMkLst>
          <pc:docMk/>
          <pc:sldMk cId="3491519291" sldId="268"/>
        </pc:sldMkLst>
        <pc:spChg chg="mod">
          <ac:chgData name="woody Wu" userId="d41f697ffb9e8cab" providerId="LiveId" clId="{A57A2EDD-1DC1-4BFD-A1DD-CE4299D2C267}" dt="2021-11-05T15:26:53.534" v="269" actId="207"/>
          <ac:spMkLst>
            <pc:docMk/>
            <pc:sldMk cId="3491519291" sldId="268"/>
            <ac:spMk id="2" creationId="{F1C803E4-7B12-476C-9247-E6574978E53E}"/>
          </ac:spMkLst>
        </pc:spChg>
        <pc:spChg chg="del">
          <ac:chgData name="woody Wu" userId="d41f697ffb9e8cab" providerId="LiveId" clId="{A57A2EDD-1DC1-4BFD-A1DD-CE4299D2C267}" dt="2021-11-05T15:37:30.432" v="400" actId="22"/>
          <ac:spMkLst>
            <pc:docMk/>
            <pc:sldMk cId="3491519291" sldId="268"/>
            <ac:spMk id="3" creationId="{1851581E-ABD3-488A-BC2B-8C5B86458020}"/>
          </ac:spMkLst>
        </pc:spChg>
        <pc:picChg chg="add mod ord">
          <ac:chgData name="woody Wu" userId="d41f697ffb9e8cab" providerId="LiveId" clId="{A57A2EDD-1DC1-4BFD-A1DD-CE4299D2C267}" dt="2021-11-05T15:37:30.432" v="400" actId="22"/>
          <ac:picMkLst>
            <pc:docMk/>
            <pc:sldMk cId="3491519291" sldId="268"/>
            <ac:picMk id="5" creationId="{E089F330-7263-4BCB-839B-8D9C0D708171}"/>
          </ac:picMkLst>
        </pc:picChg>
      </pc:sldChg>
      <pc:sldChg chg="addSp delSp modSp new mod">
        <pc:chgData name="woody Wu" userId="d41f697ffb9e8cab" providerId="LiveId" clId="{A57A2EDD-1DC1-4BFD-A1DD-CE4299D2C267}" dt="2021-11-05T15:38:38.968" v="407" actId="27614"/>
        <pc:sldMkLst>
          <pc:docMk/>
          <pc:sldMk cId="2614649911" sldId="269"/>
        </pc:sldMkLst>
        <pc:spChg chg="mod">
          <ac:chgData name="woody Wu" userId="d41f697ffb9e8cab" providerId="LiveId" clId="{A57A2EDD-1DC1-4BFD-A1DD-CE4299D2C267}" dt="2021-11-05T15:26:07.048" v="261" actId="207"/>
          <ac:spMkLst>
            <pc:docMk/>
            <pc:sldMk cId="2614649911" sldId="269"/>
            <ac:spMk id="2" creationId="{4672D053-200B-4E3F-A66F-A7D9C62C1140}"/>
          </ac:spMkLst>
        </pc:spChg>
        <pc:spChg chg="del">
          <ac:chgData name="woody Wu" userId="d41f697ffb9e8cab" providerId="LiveId" clId="{A57A2EDD-1DC1-4BFD-A1DD-CE4299D2C267}" dt="2021-11-05T15:38:14.619" v="401" actId="931"/>
          <ac:spMkLst>
            <pc:docMk/>
            <pc:sldMk cId="2614649911" sldId="269"/>
            <ac:spMk id="3" creationId="{21196967-0C50-48FA-A6B5-147019410C8F}"/>
          </ac:spMkLst>
        </pc:spChg>
        <pc:spChg chg="add del mod">
          <ac:chgData name="woody Wu" userId="d41f697ffb9e8cab" providerId="LiveId" clId="{A57A2EDD-1DC1-4BFD-A1DD-CE4299D2C267}" dt="2021-11-05T15:38:37.127" v="406" actId="931"/>
          <ac:spMkLst>
            <pc:docMk/>
            <pc:sldMk cId="2614649911" sldId="269"/>
            <ac:spMk id="7" creationId="{1566A2BB-5C9F-4133-8920-5DB91FFA5F7F}"/>
          </ac:spMkLst>
        </pc:spChg>
        <pc:picChg chg="add del mod">
          <ac:chgData name="woody Wu" userId="d41f697ffb9e8cab" providerId="LiveId" clId="{A57A2EDD-1DC1-4BFD-A1DD-CE4299D2C267}" dt="2021-11-05T15:38:25.763" v="405" actId="478"/>
          <ac:picMkLst>
            <pc:docMk/>
            <pc:sldMk cId="2614649911" sldId="269"/>
            <ac:picMk id="5" creationId="{356BA2C0-1DB2-4E5F-ABCF-907C13A3845A}"/>
          </ac:picMkLst>
        </pc:picChg>
        <pc:picChg chg="add mod">
          <ac:chgData name="woody Wu" userId="d41f697ffb9e8cab" providerId="LiveId" clId="{A57A2EDD-1DC1-4BFD-A1DD-CE4299D2C267}" dt="2021-11-05T15:38:38.968" v="407" actId="27614"/>
          <ac:picMkLst>
            <pc:docMk/>
            <pc:sldMk cId="2614649911" sldId="269"/>
            <ac:picMk id="9" creationId="{B6173466-8716-4136-AAD6-731CEFCACDEF}"/>
          </ac:picMkLst>
        </pc:picChg>
      </pc:sldChg>
      <pc:sldChg chg="addSp delSp modSp new mod">
        <pc:chgData name="woody Wu" userId="d41f697ffb9e8cab" providerId="LiveId" clId="{A57A2EDD-1DC1-4BFD-A1DD-CE4299D2C267}" dt="2021-11-05T15:38:22.831" v="404"/>
        <pc:sldMkLst>
          <pc:docMk/>
          <pc:sldMk cId="2779505675" sldId="270"/>
        </pc:sldMkLst>
        <pc:spChg chg="mod">
          <ac:chgData name="woody Wu" userId="d41f697ffb9e8cab" providerId="LiveId" clId="{A57A2EDD-1DC1-4BFD-A1DD-CE4299D2C267}" dt="2021-11-05T15:26:43.230" v="267" actId="13926"/>
          <ac:spMkLst>
            <pc:docMk/>
            <pc:sldMk cId="2779505675" sldId="270"/>
            <ac:spMk id="2" creationId="{7FE146E6-AE87-4A90-BD3B-80122D499087}"/>
          </ac:spMkLst>
        </pc:spChg>
        <pc:spChg chg="del">
          <ac:chgData name="woody Wu" userId="d41f697ffb9e8cab" providerId="LiveId" clId="{A57A2EDD-1DC1-4BFD-A1DD-CE4299D2C267}" dt="2021-11-05T15:38:22.831" v="404"/>
          <ac:spMkLst>
            <pc:docMk/>
            <pc:sldMk cId="2779505675" sldId="270"/>
            <ac:spMk id="3" creationId="{47522286-8CB1-47E4-AE6E-7FB3A6EF16C9}"/>
          </ac:spMkLst>
        </pc:spChg>
        <pc:picChg chg="add mod">
          <ac:chgData name="woody Wu" userId="d41f697ffb9e8cab" providerId="LiveId" clId="{A57A2EDD-1DC1-4BFD-A1DD-CE4299D2C267}" dt="2021-11-05T15:38:22.831" v="404"/>
          <ac:picMkLst>
            <pc:docMk/>
            <pc:sldMk cId="2779505675" sldId="270"/>
            <ac:picMk id="4" creationId="{7B295F79-39B5-4598-84A4-993BC1B73C89}"/>
          </ac:picMkLst>
        </pc:picChg>
      </pc:sldChg>
      <pc:sldChg chg="addSp delSp modSp new mod">
        <pc:chgData name="woody Wu" userId="d41f697ffb9e8cab" providerId="LiveId" clId="{A57A2EDD-1DC1-4BFD-A1DD-CE4299D2C267}" dt="2021-11-05T15:39:03.325" v="408" actId="931"/>
        <pc:sldMkLst>
          <pc:docMk/>
          <pc:sldMk cId="268573221" sldId="271"/>
        </pc:sldMkLst>
        <pc:spChg chg="mod">
          <ac:chgData name="woody Wu" userId="d41f697ffb9e8cab" providerId="LiveId" clId="{A57A2EDD-1DC1-4BFD-A1DD-CE4299D2C267}" dt="2021-11-05T15:27:19.222" v="274" actId="13926"/>
          <ac:spMkLst>
            <pc:docMk/>
            <pc:sldMk cId="268573221" sldId="271"/>
            <ac:spMk id="2" creationId="{4CA9F101-8F68-496E-B57A-40246FD23147}"/>
          </ac:spMkLst>
        </pc:spChg>
        <pc:spChg chg="del">
          <ac:chgData name="woody Wu" userId="d41f697ffb9e8cab" providerId="LiveId" clId="{A57A2EDD-1DC1-4BFD-A1DD-CE4299D2C267}" dt="2021-11-05T15:39:03.325" v="408" actId="931"/>
          <ac:spMkLst>
            <pc:docMk/>
            <pc:sldMk cId="268573221" sldId="271"/>
            <ac:spMk id="3" creationId="{E7F34AF7-5420-41E0-B22E-BEA6164E6850}"/>
          </ac:spMkLst>
        </pc:spChg>
        <pc:picChg chg="add mod">
          <ac:chgData name="woody Wu" userId="d41f697ffb9e8cab" providerId="LiveId" clId="{A57A2EDD-1DC1-4BFD-A1DD-CE4299D2C267}" dt="2021-11-05T15:39:03.325" v="408" actId="931"/>
          <ac:picMkLst>
            <pc:docMk/>
            <pc:sldMk cId="268573221" sldId="271"/>
            <ac:picMk id="5" creationId="{327D49B3-5B4C-40D7-8E13-9B3D2BB36903}"/>
          </ac:picMkLst>
        </pc:picChg>
      </pc:sldChg>
      <pc:sldChg chg="addSp delSp modSp new mod">
        <pc:chgData name="woody Wu" userId="d41f697ffb9e8cab" providerId="LiveId" clId="{A57A2EDD-1DC1-4BFD-A1DD-CE4299D2C267}" dt="2021-11-05T16:12:27.188" v="455" actId="14100"/>
        <pc:sldMkLst>
          <pc:docMk/>
          <pc:sldMk cId="2364550403" sldId="272"/>
        </pc:sldMkLst>
        <pc:spChg chg="mod">
          <ac:chgData name="woody Wu" userId="d41f697ffb9e8cab" providerId="LiveId" clId="{A57A2EDD-1DC1-4BFD-A1DD-CE4299D2C267}" dt="2021-11-05T15:27:45.196" v="278" actId="13926"/>
          <ac:spMkLst>
            <pc:docMk/>
            <pc:sldMk cId="2364550403" sldId="272"/>
            <ac:spMk id="2" creationId="{913DE043-684E-4E3D-AF78-E94B139AE6D6}"/>
          </ac:spMkLst>
        </pc:spChg>
        <pc:spChg chg="del">
          <ac:chgData name="woody Wu" userId="d41f697ffb9e8cab" providerId="LiveId" clId="{A57A2EDD-1DC1-4BFD-A1DD-CE4299D2C267}" dt="2021-11-05T15:39:29.365" v="409" actId="931"/>
          <ac:spMkLst>
            <pc:docMk/>
            <pc:sldMk cId="2364550403" sldId="272"/>
            <ac:spMk id="3" creationId="{FB20F5DC-23E8-4D97-97CB-B416A28C6B38}"/>
          </ac:spMkLst>
        </pc:spChg>
        <pc:picChg chg="add mod">
          <ac:chgData name="woody Wu" userId="d41f697ffb9e8cab" providerId="LiveId" clId="{A57A2EDD-1DC1-4BFD-A1DD-CE4299D2C267}" dt="2021-11-05T16:12:27.188" v="455" actId="14100"/>
          <ac:picMkLst>
            <pc:docMk/>
            <pc:sldMk cId="2364550403" sldId="272"/>
            <ac:picMk id="5" creationId="{458EB55B-78BE-49D3-A741-2B2C9725A409}"/>
          </ac:picMkLst>
        </pc:picChg>
      </pc:sldChg>
      <pc:sldChg chg="addSp delSp modSp new mod">
        <pc:chgData name="woody Wu" userId="d41f697ffb9e8cab" providerId="LiveId" clId="{A57A2EDD-1DC1-4BFD-A1DD-CE4299D2C267}" dt="2021-11-05T15:42:41.787" v="433" actId="962"/>
        <pc:sldMkLst>
          <pc:docMk/>
          <pc:sldMk cId="1811204905" sldId="273"/>
        </pc:sldMkLst>
        <pc:spChg chg="mod">
          <ac:chgData name="woody Wu" userId="d41f697ffb9e8cab" providerId="LiveId" clId="{A57A2EDD-1DC1-4BFD-A1DD-CE4299D2C267}" dt="2021-11-05T15:28:22.297" v="288" actId="13926"/>
          <ac:spMkLst>
            <pc:docMk/>
            <pc:sldMk cId="1811204905" sldId="273"/>
            <ac:spMk id="2" creationId="{EB96B931-3A78-46CC-A66F-67CF89414A32}"/>
          </ac:spMkLst>
        </pc:spChg>
        <pc:spChg chg="del">
          <ac:chgData name="woody Wu" userId="d41f697ffb9e8cab" providerId="LiveId" clId="{A57A2EDD-1DC1-4BFD-A1DD-CE4299D2C267}" dt="2021-11-05T15:42:40.205" v="431" actId="931"/>
          <ac:spMkLst>
            <pc:docMk/>
            <pc:sldMk cId="1811204905" sldId="273"/>
            <ac:spMk id="3" creationId="{06C3317D-DEFC-4BD9-8BF7-D37379AE3F53}"/>
          </ac:spMkLst>
        </pc:spChg>
        <pc:picChg chg="add mod">
          <ac:chgData name="woody Wu" userId="d41f697ffb9e8cab" providerId="LiveId" clId="{A57A2EDD-1DC1-4BFD-A1DD-CE4299D2C267}" dt="2021-11-05T15:42:41.787" v="433" actId="962"/>
          <ac:picMkLst>
            <pc:docMk/>
            <pc:sldMk cId="1811204905" sldId="273"/>
            <ac:picMk id="5" creationId="{A323E423-7621-4609-85D3-B80034E363B5}"/>
          </ac:picMkLst>
        </pc:picChg>
      </pc:sldChg>
      <pc:sldChg chg="addSp delSp modSp new mod">
        <pc:chgData name="woody Wu" userId="d41f697ffb9e8cab" providerId="LiveId" clId="{A57A2EDD-1DC1-4BFD-A1DD-CE4299D2C267}" dt="2021-11-05T15:43:01.853" v="435" actId="27614"/>
        <pc:sldMkLst>
          <pc:docMk/>
          <pc:sldMk cId="143378825" sldId="274"/>
        </pc:sldMkLst>
        <pc:spChg chg="mod">
          <ac:chgData name="woody Wu" userId="d41f697ffb9e8cab" providerId="LiveId" clId="{A57A2EDD-1DC1-4BFD-A1DD-CE4299D2C267}" dt="2021-11-05T15:28:41.404" v="307" actId="20577"/>
          <ac:spMkLst>
            <pc:docMk/>
            <pc:sldMk cId="143378825" sldId="274"/>
            <ac:spMk id="2" creationId="{35A10BFF-FE1C-4ACE-8231-59AB7B4DD814}"/>
          </ac:spMkLst>
        </pc:spChg>
        <pc:spChg chg="del">
          <ac:chgData name="woody Wu" userId="d41f697ffb9e8cab" providerId="LiveId" clId="{A57A2EDD-1DC1-4BFD-A1DD-CE4299D2C267}" dt="2021-11-05T15:43:00.060" v="434" actId="931"/>
          <ac:spMkLst>
            <pc:docMk/>
            <pc:sldMk cId="143378825" sldId="274"/>
            <ac:spMk id="3" creationId="{2F128D7F-BEC2-40E0-808F-B0B211205F88}"/>
          </ac:spMkLst>
        </pc:spChg>
        <pc:picChg chg="add mod">
          <ac:chgData name="woody Wu" userId="d41f697ffb9e8cab" providerId="LiveId" clId="{A57A2EDD-1DC1-4BFD-A1DD-CE4299D2C267}" dt="2021-11-05T15:43:01.853" v="435" actId="27614"/>
          <ac:picMkLst>
            <pc:docMk/>
            <pc:sldMk cId="143378825" sldId="274"/>
            <ac:picMk id="5" creationId="{6DEC82F2-D842-436C-B982-38D32D8D2CDB}"/>
          </ac:picMkLst>
        </pc:picChg>
      </pc:sldChg>
      <pc:sldChg chg="addSp delSp modSp new mod">
        <pc:chgData name="woody Wu" userId="d41f697ffb9e8cab" providerId="LiveId" clId="{A57A2EDD-1DC1-4BFD-A1DD-CE4299D2C267}" dt="2021-11-05T16:40:46.183" v="502" actId="14100"/>
        <pc:sldMkLst>
          <pc:docMk/>
          <pc:sldMk cId="2642878721" sldId="275"/>
        </pc:sldMkLst>
        <pc:spChg chg="mod">
          <ac:chgData name="woody Wu" userId="d41f697ffb9e8cab" providerId="LiveId" clId="{A57A2EDD-1DC1-4BFD-A1DD-CE4299D2C267}" dt="2021-11-05T15:29:13" v="323" actId="20577"/>
          <ac:spMkLst>
            <pc:docMk/>
            <pc:sldMk cId="2642878721" sldId="275"/>
            <ac:spMk id="2" creationId="{5F276CC4-311B-419D-888A-5226075857B2}"/>
          </ac:spMkLst>
        </pc:spChg>
        <pc:spChg chg="del mod">
          <ac:chgData name="woody Wu" userId="d41f697ffb9e8cab" providerId="LiveId" clId="{A57A2EDD-1DC1-4BFD-A1DD-CE4299D2C267}" dt="2021-11-05T16:10:56.995" v="439" actId="931"/>
          <ac:spMkLst>
            <pc:docMk/>
            <pc:sldMk cId="2642878721" sldId="275"/>
            <ac:spMk id="3" creationId="{BFC26739-57C6-49BA-B99A-DF7231FC3816}"/>
          </ac:spMkLst>
        </pc:spChg>
        <pc:spChg chg="add del mod">
          <ac:chgData name="woody Wu" userId="d41f697ffb9e8cab" providerId="LiveId" clId="{A57A2EDD-1DC1-4BFD-A1DD-CE4299D2C267}" dt="2021-11-05T16:40:34.887" v="498"/>
          <ac:spMkLst>
            <pc:docMk/>
            <pc:sldMk cId="2642878721" sldId="275"/>
            <ac:spMk id="4" creationId="{A7E1A867-9745-478A-884C-1C11ACDAE445}"/>
          </ac:spMkLst>
        </pc:spChg>
        <pc:picChg chg="add del mod">
          <ac:chgData name="woody Wu" userId="d41f697ffb9e8cab" providerId="LiveId" clId="{A57A2EDD-1DC1-4BFD-A1DD-CE4299D2C267}" dt="2021-11-05T16:40:19.551" v="494" actId="21"/>
          <ac:picMkLst>
            <pc:docMk/>
            <pc:sldMk cId="2642878721" sldId="275"/>
            <ac:picMk id="5" creationId="{A92235C3-A175-40F4-BB6F-9B257A0183A7}"/>
          </ac:picMkLst>
        </pc:picChg>
        <pc:picChg chg="add mod">
          <ac:chgData name="woody Wu" userId="d41f697ffb9e8cab" providerId="LiveId" clId="{A57A2EDD-1DC1-4BFD-A1DD-CE4299D2C267}" dt="2021-11-05T16:40:46.183" v="502" actId="14100"/>
          <ac:picMkLst>
            <pc:docMk/>
            <pc:sldMk cId="2642878721" sldId="275"/>
            <ac:picMk id="6" creationId="{645B966D-A3A6-4CA9-A183-20B9BA106694}"/>
          </ac:picMkLst>
        </pc:picChg>
      </pc:sldChg>
      <pc:sldChg chg="addSp delSp modSp new mod">
        <pc:chgData name="woody Wu" userId="d41f697ffb9e8cab" providerId="LiveId" clId="{A57A2EDD-1DC1-4BFD-A1DD-CE4299D2C267}" dt="2021-11-05T16:41:19.703" v="511"/>
        <pc:sldMkLst>
          <pc:docMk/>
          <pc:sldMk cId="2973868919" sldId="276"/>
        </pc:sldMkLst>
        <pc:spChg chg="mod">
          <ac:chgData name="woody Wu" userId="d41f697ffb9e8cab" providerId="LiveId" clId="{A57A2EDD-1DC1-4BFD-A1DD-CE4299D2C267}" dt="2021-11-05T15:29:52.867" v="328" actId="13926"/>
          <ac:spMkLst>
            <pc:docMk/>
            <pc:sldMk cId="2973868919" sldId="276"/>
            <ac:spMk id="2" creationId="{FAABF21D-8F5A-48F1-8A7F-BA1734F21640}"/>
          </ac:spMkLst>
        </pc:spChg>
        <pc:spChg chg="del">
          <ac:chgData name="woody Wu" userId="d41f697ffb9e8cab" providerId="LiveId" clId="{A57A2EDD-1DC1-4BFD-A1DD-CE4299D2C267}" dt="2021-11-05T16:21:36.091" v="456" actId="931"/>
          <ac:spMkLst>
            <pc:docMk/>
            <pc:sldMk cId="2973868919" sldId="276"/>
            <ac:spMk id="3" creationId="{EC2D55D6-4AFB-47BC-A555-E1FCD110A34B}"/>
          </ac:spMkLst>
        </pc:spChg>
        <pc:spChg chg="add del mod">
          <ac:chgData name="woody Wu" userId="d41f697ffb9e8cab" providerId="LiveId" clId="{A57A2EDD-1DC1-4BFD-A1DD-CE4299D2C267}" dt="2021-11-05T16:41:19.703" v="511"/>
          <ac:spMkLst>
            <pc:docMk/>
            <pc:sldMk cId="2973868919" sldId="276"/>
            <ac:spMk id="4" creationId="{A19329EC-2A33-4B58-8AB2-82CADA5BE735}"/>
          </ac:spMkLst>
        </pc:spChg>
        <pc:picChg chg="add del mod">
          <ac:chgData name="woody Wu" userId="d41f697ffb9e8cab" providerId="LiveId" clId="{A57A2EDD-1DC1-4BFD-A1DD-CE4299D2C267}" dt="2021-11-05T16:41:10.677" v="508" actId="21"/>
          <ac:picMkLst>
            <pc:docMk/>
            <pc:sldMk cId="2973868919" sldId="276"/>
            <ac:picMk id="5" creationId="{315E7E99-D9F1-42E0-8EBA-9905A391A8D9}"/>
          </ac:picMkLst>
        </pc:picChg>
        <pc:picChg chg="add mod">
          <ac:chgData name="woody Wu" userId="d41f697ffb9e8cab" providerId="LiveId" clId="{A57A2EDD-1DC1-4BFD-A1DD-CE4299D2C267}" dt="2021-11-05T16:41:19.703" v="511"/>
          <ac:picMkLst>
            <pc:docMk/>
            <pc:sldMk cId="2973868919" sldId="276"/>
            <ac:picMk id="6" creationId="{E15DCFE6-5885-44BE-859C-CFC145217287}"/>
          </ac:picMkLst>
        </pc:picChg>
      </pc:sldChg>
      <pc:sldChg chg="addSp delSp modSp new mod">
        <pc:chgData name="woody Wu" userId="d41f697ffb9e8cab" providerId="LiveId" clId="{A57A2EDD-1DC1-4BFD-A1DD-CE4299D2C267}" dt="2021-11-06T07:12:19.021" v="531" actId="14100"/>
        <pc:sldMkLst>
          <pc:docMk/>
          <pc:sldMk cId="2778090163" sldId="277"/>
        </pc:sldMkLst>
        <pc:spChg chg="mod">
          <ac:chgData name="woody Wu" userId="d41f697ffb9e8cab" providerId="LiveId" clId="{A57A2EDD-1DC1-4BFD-A1DD-CE4299D2C267}" dt="2021-11-05T15:31:53.559" v="348" actId="20577"/>
          <ac:spMkLst>
            <pc:docMk/>
            <pc:sldMk cId="2778090163" sldId="277"/>
            <ac:spMk id="2" creationId="{22BFC85F-1D68-4E5D-BD2B-801A4B65049C}"/>
          </ac:spMkLst>
        </pc:spChg>
        <pc:spChg chg="del">
          <ac:chgData name="woody Wu" userId="d41f697ffb9e8cab" providerId="LiveId" clId="{A57A2EDD-1DC1-4BFD-A1DD-CE4299D2C267}" dt="2021-11-05T15:37:16.422" v="398" actId="22"/>
          <ac:spMkLst>
            <pc:docMk/>
            <pc:sldMk cId="2778090163" sldId="277"/>
            <ac:spMk id="3" creationId="{6F41DDA7-A9DC-453D-9C81-87407F8CB972}"/>
          </ac:spMkLst>
        </pc:spChg>
        <pc:spChg chg="add del mod">
          <ac:chgData name="woody Wu" userId="d41f697ffb9e8cab" providerId="LiveId" clId="{A57A2EDD-1DC1-4BFD-A1DD-CE4299D2C267}" dt="2021-11-06T07:11:18.678" v="521" actId="22"/>
          <ac:spMkLst>
            <pc:docMk/>
            <pc:sldMk cId="2778090163" sldId="277"/>
            <ac:spMk id="6" creationId="{1DB3BE4D-E575-44EA-8B15-19FDAE5529F6}"/>
          </ac:spMkLst>
        </pc:spChg>
        <pc:spChg chg="add del mod">
          <ac:chgData name="woody Wu" userId="d41f697ffb9e8cab" providerId="LiveId" clId="{A57A2EDD-1DC1-4BFD-A1DD-CE4299D2C267}" dt="2021-11-06T07:11:02.200" v="519"/>
          <ac:spMkLst>
            <pc:docMk/>
            <pc:sldMk cId="2778090163" sldId="277"/>
            <ac:spMk id="7" creationId="{BC8ED9A2-2616-4C33-9CD7-6B0EF148F5A6}"/>
          </ac:spMkLst>
        </pc:spChg>
        <pc:picChg chg="add del mod">
          <ac:chgData name="woody Wu" userId="d41f697ffb9e8cab" providerId="LiveId" clId="{A57A2EDD-1DC1-4BFD-A1DD-CE4299D2C267}" dt="2021-11-06T07:11:05.561" v="520" actId="478"/>
          <ac:picMkLst>
            <pc:docMk/>
            <pc:sldMk cId="2778090163" sldId="277"/>
            <ac:picMk id="4" creationId="{BB3F7C9D-1C37-464D-B405-3789B5852609}"/>
          </ac:picMkLst>
        </pc:picChg>
        <pc:picChg chg="add del mod ord">
          <ac:chgData name="woody Wu" userId="d41f697ffb9e8cab" providerId="LiveId" clId="{A57A2EDD-1DC1-4BFD-A1DD-CE4299D2C267}" dt="2021-11-05T15:37:27.806" v="399" actId="478"/>
          <ac:picMkLst>
            <pc:docMk/>
            <pc:sldMk cId="2778090163" sldId="277"/>
            <ac:picMk id="5" creationId="{EA9FABC7-9C86-40D2-B0A4-FD4AB4D282A1}"/>
          </ac:picMkLst>
        </pc:picChg>
        <pc:picChg chg="add mod ord modCrop">
          <ac:chgData name="woody Wu" userId="d41f697ffb9e8cab" providerId="LiveId" clId="{A57A2EDD-1DC1-4BFD-A1DD-CE4299D2C267}" dt="2021-11-06T07:12:19.021" v="531" actId="14100"/>
          <ac:picMkLst>
            <pc:docMk/>
            <pc:sldMk cId="2778090163" sldId="277"/>
            <ac:picMk id="9" creationId="{F70A02F9-2FC9-4452-9A1B-B9FA3936D3BD}"/>
          </ac:picMkLst>
        </pc:picChg>
      </pc:sldChg>
      <pc:sldChg chg="addSp delSp modSp new mod setBg setClrOvrMap">
        <pc:chgData name="woody Wu" userId="d41f697ffb9e8cab" providerId="LiveId" clId="{A57A2EDD-1DC1-4BFD-A1DD-CE4299D2C267}" dt="2021-11-06T07:23:38.368" v="1076" actId="20577"/>
        <pc:sldMkLst>
          <pc:docMk/>
          <pc:sldMk cId="552304976" sldId="278"/>
        </pc:sldMkLst>
        <pc:spChg chg="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" creationId="{7901CB67-1C33-4FF8-BE20-13C6B2FD6C2A}"/>
          </ac:spMkLst>
        </pc:spChg>
        <pc:spChg chg="add del 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" creationId="{0D84EEA4-EF9D-424E-99D7-0CF4FD270AE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9" creationId="{A3EFF7B1-6CB7-47D1-AD37-B870CA2B215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11" creationId="{7FA2962B-21B6-4689-A95D-A8FF6ADE47F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7" creationId="{A00D2CE1-35C1-46E6-BD59-CEE668BD90F4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5" creationId="{E18403B7-F2C7-4C07-8522-21C31910902C}"/>
          </ac:spMkLst>
        </pc:s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3" creationId="{A745280D-ED36-41FE-8EB1-CE597C99CFE8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9" creationId="{80E95A5C-1E97-41C3-9DEC-245FF6DEBF1F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29" creationId="{A58DCE86-9AE1-46D1-96D6-04B8B3EDF6FA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37" creationId="{23B58CC6-A99E-43AF-A467-256F19287FB8}"/>
          </ac:grpSpMkLst>
        </pc:grpChg>
        <pc:graphicFrameChg chg="add del mod">
          <ac:chgData name="woody Wu" userId="d41f697ffb9e8cab" providerId="LiveId" clId="{A57A2EDD-1DC1-4BFD-A1DD-CE4299D2C267}" dt="2021-11-06T07:23:38.368" v="1076" actId="20577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  <pc:sldChg chg="addSp delSp modSp new mod">
        <pc:chgData name="woody Wu" userId="d41f697ffb9e8cab" providerId="LiveId" clId="{A57A2EDD-1DC1-4BFD-A1DD-CE4299D2C267}" dt="2021-11-05T15:40:47.945" v="419" actId="1076"/>
        <pc:sldMkLst>
          <pc:docMk/>
          <pc:sldMk cId="2863209227" sldId="279"/>
        </pc:sldMkLst>
        <pc:spChg chg="del">
          <ac:chgData name="woody Wu" userId="d41f697ffb9e8cab" providerId="LiveId" clId="{A57A2EDD-1DC1-4BFD-A1DD-CE4299D2C267}" dt="2021-11-05T15:40:40.714" v="416" actId="478"/>
          <ac:spMkLst>
            <pc:docMk/>
            <pc:sldMk cId="2863209227" sldId="279"/>
            <ac:spMk id="2" creationId="{A8FC5E67-F4DD-43C9-84DE-E373E1EB7F8D}"/>
          </ac:spMkLst>
        </pc:spChg>
        <pc:spChg chg="del">
          <ac:chgData name="woody Wu" userId="d41f697ffb9e8cab" providerId="LiveId" clId="{A57A2EDD-1DC1-4BFD-A1DD-CE4299D2C267}" dt="2021-11-05T15:40:36.454" v="413" actId="931"/>
          <ac:spMkLst>
            <pc:docMk/>
            <pc:sldMk cId="2863209227" sldId="279"/>
            <ac:spMk id="3" creationId="{022113B9-680B-412B-B3C0-86ACF6DB0A69}"/>
          </ac:spMkLst>
        </pc:spChg>
        <pc:picChg chg="add mod">
          <ac:chgData name="woody Wu" userId="d41f697ffb9e8cab" providerId="LiveId" clId="{A57A2EDD-1DC1-4BFD-A1DD-CE4299D2C267}" dt="2021-11-05T15:40:47.945" v="419" actId="1076"/>
          <ac:picMkLst>
            <pc:docMk/>
            <pc:sldMk cId="2863209227" sldId="279"/>
            <ac:picMk id="5" creationId="{AF2A12BF-E143-4E75-8289-7A90D0158982}"/>
          </ac:picMkLst>
        </pc:picChg>
      </pc:sldChg>
      <pc:sldChg chg="addSp delSp modSp new mod ord">
        <pc:chgData name="woody Wu" userId="d41f697ffb9e8cab" providerId="LiveId" clId="{A57A2EDD-1DC1-4BFD-A1DD-CE4299D2C267}" dt="2021-11-05T15:41:49.821" v="428" actId="1076"/>
        <pc:sldMkLst>
          <pc:docMk/>
          <pc:sldMk cId="626049658" sldId="280"/>
        </pc:sldMkLst>
        <pc:spChg chg="del">
          <ac:chgData name="woody Wu" userId="d41f697ffb9e8cab" providerId="LiveId" clId="{A57A2EDD-1DC1-4BFD-A1DD-CE4299D2C267}" dt="2021-11-05T15:41:44.956" v="426" actId="478"/>
          <ac:spMkLst>
            <pc:docMk/>
            <pc:sldMk cId="626049658" sldId="280"/>
            <ac:spMk id="2" creationId="{5B1222EC-4D7D-4EB6-8552-A33B84E25E27}"/>
          </ac:spMkLst>
        </pc:spChg>
        <pc:spChg chg="del">
          <ac:chgData name="woody Wu" userId="d41f697ffb9e8cab" providerId="LiveId" clId="{A57A2EDD-1DC1-4BFD-A1DD-CE4299D2C267}" dt="2021-11-05T15:41:28.361" v="423"/>
          <ac:spMkLst>
            <pc:docMk/>
            <pc:sldMk cId="626049658" sldId="280"/>
            <ac:spMk id="3" creationId="{154C60C6-02EF-41BC-9E47-2BBDF4854236}"/>
          </ac:spMkLst>
        </pc:spChg>
        <pc:spChg chg="add del mod">
          <ac:chgData name="woody Wu" userId="d41f697ffb9e8cab" providerId="LiveId" clId="{A57A2EDD-1DC1-4BFD-A1DD-CE4299D2C267}" dt="2021-11-05T15:41:38.505" v="425" actId="931"/>
          <ac:spMkLst>
            <pc:docMk/>
            <pc:sldMk cId="626049658" sldId="280"/>
            <ac:spMk id="6" creationId="{918B3FE9-25AA-4D95-BCB9-B44D316BF706}"/>
          </ac:spMkLst>
        </pc:spChg>
        <pc:picChg chg="add del mod">
          <ac:chgData name="woody Wu" userId="d41f697ffb9e8cab" providerId="LiveId" clId="{A57A2EDD-1DC1-4BFD-A1DD-CE4299D2C267}" dt="2021-11-05T15:41:30.746" v="424" actId="478"/>
          <ac:picMkLst>
            <pc:docMk/>
            <pc:sldMk cId="626049658" sldId="280"/>
            <ac:picMk id="4" creationId="{79B19AC4-04BE-4938-8AB8-ABA60AD4E290}"/>
          </ac:picMkLst>
        </pc:picChg>
        <pc:picChg chg="add mod">
          <ac:chgData name="woody Wu" userId="d41f697ffb9e8cab" providerId="LiveId" clId="{A57A2EDD-1DC1-4BFD-A1DD-CE4299D2C267}" dt="2021-11-05T15:41:49.821" v="428" actId="1076"/>
          <ac:picMkLst>
            <pc:docMk/>
            <pc:sldMk cId="626049658" sldId="280"/>
            <ac:picMk id="8" creationId="{858F3064-6D28-4438-93BB-2624E6B5ADF3}"/>
          </ac:picMkLst>
        </pc:picChg>
      </pc:sldChg>
      <pc:sldChg chg="addSp delSp modSp new mod">
        <pc:chgData name="woody Wu" userId="d41f697ffb9e8cab" providerId="LiveId" clId="{A57A2EDD-1DC1-4BFD-A1DD-CE4299D2C267}" dt="2021-11-05T16:41:01.235" v="507" actId="14100"/>
        <pc:sldMkLst>
          <pc:docMk/>
          <pc:sldMk cId="1730046969" sldId="281"/>
        </pc:sldMkLst>
        <pc:spChg chg="del">
          <ac:chgData name="woody Wu" userId="d41f697ffb9e8cab" providerId="LiveId" clId="{A57A2EDD-1DC1-4BFD-A1DD-CE4299D2C267}" dt="2021-11-05T16:11:14.006" v="444" actId="478"/>
          <ac:spMkLst>
            <pc:docMk/>
            <pc:sldMk cId="1730046969" sldId="281"/>
            <ac:spMk id="2" creationId="{60D63971-2E0F-42E2-AE08-8BB9BDAA125C}"/>
          </ac:spMkLst>
        </pc:spChg>
        <pc:spChg chg="del">
          <ac:chgData name="woody Wu" userId="d41f697ffb9e8cab" providerId="LiveId" clId="{A57A2EDD-1DC1-4BFD-A1DD-CE4299D2C267}" dt="2021-11-05T16:11:31.275" v="445" actId="931"/>
          <ac:spMkLst>
            <pc:docMk/>
            <pc:sldMk cId="1730046969" sldId="281"/>
            <ac:spMk id="3" creationId="{50BFB137-6EDE-4369-B175-EABB55179609}"/>
          </ac:spMkLst>
        </pc:spChg>
        <pc:spChg chg="add del mod">
          <ac:chgData name="woody Wu" userId="d41f697ffb9e8cab" providerId="LiveId" clId="{A57A2EDD-1DC1-4BFD-A1DD-CE4299D2C267}" dt="2021-11-05T16:40:50.764" v="503" actId="478"/>
          <ac:spMkLst>
            <pc:docMk/>
            <pc:sldMk cId="1730046969" sldId="281"/>
            <ac:spMk id="4" creationId="{3A8338B8-C263-4C98-BEAF-426E6E2AAB06}"/>
          </ac:spMkLst>
        </pc:spChg>
        <pc:picChg chg="add mod">
          <ac:chgData name="woody Wu" userId="d41f697ffb9e8cab" providerId="LiveId" clId="{A57A2EDD-1DC1-4BFD-A1DD-CE4299D2C267}" dt="2021-11-05T16:41:01.235" v="507" actId="14100"/>
          <ac:picMkLst>
            <pc:docMk/>
            <pc:sldMk cId="1730046969" sldId="281"/>
            <ac:picMk id="2" creationId="{4433B06F-988C-432E-B50F-1474508BD3BD}"/>
          </ac:picMkLst>
        </pc:picChg>
        <pc:picChg chg="add del mod modCrop">
          <ac:chgData name="woody Wu" userId="d41f697ffb9e8cab" providerId="LiveId" clId="{A57A2EDD-1DC1-4BFD-A1DD-CE4299D2C267}" dt="2021-11-05T16:40:31.027" v="497" actId="21"/>
          <ac:picMkLst>
            <pc:docMk/>
            <pc:sldMk cId="1730046969" sldId="281"/>
            <ac:picMk id="5" creationId="{34B75D7F-8543-4F36-9D98-3B7BE52C59BC}"/>
          </ac:picMkLst>
        </pc:picChg>
      </pc:sldChg>
      <pc:sldChg chg="new del">
        <pc:chgData name="woody Wu" userId="d41f697ffb9e8cab" providerId="LiveId" clId="{A57A2EDD-1DC1-4BFD-A1DD-CE4299D2C267}" dt="2021-11-05T15:42:13.105" v="430" actId="47"/>
        <pc:sldMkLst>
          <pc:docMk/>
          <pc:sldMk cId="3306131289" sldId="281"/>
        </pc:sldMkLst>
      </pc:sldChg>
      <pc:sldChg chg="addSp delSp modSp new mod">
        <pc:chgData name="woody Wu" userId="d41f697ffb9e8cab" providerId="LiveId" clId="{A57A2EDD-1DC1-4BFD-A1DD-CE4299D2C267}" dt="2021-11-05T16:41:30.804" v="514" actId="14100"/>
        <pc:sldMkLst>
          <pc:docMk/>
          <pc:sldMk cId="2050119707" sldId="282"/>
        </pc:sldMkLst>
        <pc:spChg chg="del">
          <ac:chgData name="woody Wu" userId="d41f697ffb9e8cab" providerId="LiveId" clId="{A57A2EDD-1DC1-4BFD-A1DD-CE4299D2C267}" dt="2021-11-05T16:22:08.713" v="462" actId="478"/>
          <ac:spMkLst>
            <pc:docMk/>
            <pc:sldMk cId="2050119707" sldId="282"/>
            <ac:spMk id="2" creationId="{021B1894-E9BE-4D7E-82C3-7454154E1558}"/>
          </ac:spMkLst>
        </pc:spChg>
        <pc:spChg chg="del">
          <ac:chgData name="woody Wu" userId="d41f697ffb9e8cab" providerId="LiveId" clId="{A57A2EDD-1DC1-4BFD-A1DD-CE4299D2C267}" dt="2021-11-05T16:22:16.700" v="463" actId="931"/>
          <ac:spMkLst>
            <pc:docMk/>
            <pc:sldMk cId="2050119707" sldId="282"/>
            <ac:spMk id="3" creationId="{249ACE79-A5DB-4E81-A40A-440E9703144D}"/>
          </ac:spMkLst>
        </pc:spChg>
        <pc:spChg chg="add del mod">
          <ac:chgData name="woody Wu" userId="d41f697ffb9e8cab" providerId="LiveId" clId="{A57A2EDD-1DC1-4BFD-A1DD-CE4299D2C267}" dt="2021-11-05T16:41:23.869" v="512" actId="478"/>
          <ac:spMkLst>
            <pc:docMk/>
            <pc:sldMk cId="2050119707" sldId="282"/>
            <ac:spMk id="4" creationId="{E93FA3A0-2144-4FC2-8C33-A4CAAEA6706A}"/>
          </ac:spMkLst>
        </pc:spChg>
        <pc:picChg chg="add mod">
          <ac:chgData name="woody Wu" userId="d41f697ffb9e8cab" providerId="LiveId" clId="{A57A2EDD-1DC1-4BFD-A1DD-CE4299D2C267}" dt="2021-11-05T16:41:30.804" v="514" actId="14100"/>
          <ac:picMkLst>
            <pc:docMk/>
            <pc:sldMk cId="2050119707" sldId="282"/>
            <ac:picMk id="2" creationId="{4C50AAF7-0864-42E3-829D-FB22C9BCF40C}"/>
          </ac:picMkLst>
        </pc:picChg>
        <pc:picChg chg="add del mod">
          <ac:chgData name="woody Wu" userId="d41f697ffb9e8cab" providerId="LiveId" clId="{A57A2EDD-1DC1-4BFD-A1DD-CE4299D2C267}" dt="2021-11-05T16:41:15.703" v="510" actId="21"/>
          <ac:picMkLst>
            <pc:docMk/>
            <pc:sldMk cId="2050119707" sldId="282"/>
            <ac:picMk id="5" creationId="{2261D641-66C8-4FE0-A750-9F0A6BD3F84C}"/>
          </ac:picMkLst>
        </pc:picChg>
      </pc:sldChg>
    </pc:docChg>
  </pc:docChgLst>
  <pc:docChgLst>
    <pc:chgData name="woody Wu" userId="d41f697ffb9e8cab" providerId="LiveId" clId="{2FBAD4CC-745C-F245-81C6-B11DD5FC1E9E}"/>
    <pc:docChg chg="modSld">
      <pc:chgData name="woody Wu" userId="d41f697ffb9e8cab" providerId="LiveId" clId="{2FBAD4CC-745C-F245-81C6-B11DD5FC1E9E}" dt="2021-11-05T03:01:44.598" v="36" actId="20577"/>
      <pc:docMkLst>
        <pc:docMk/>
      </pc:docMkLst>
      <pc:sldChg chg="modSp">
        <pc:chgData name="woody Wu" userId="d41f697ffb9e8cab" providerId="LiveId" clId="{2FBAD4CC-745C-F245-81C6-B11DD5FC1E9E}" dt="2021-11-05T02:59:16.837" v="7" actId="20577"/>
        <pc:sldMkLst>
          <pc:docMk/>
          <pc:sldMk cId="1424441386" sldId="258"/>
        </pc:sldMkLst>
        <pc:spChg chg="mod">
          <ac:chgData name="woody Wu" userId="d41f697ffb9e8cab" providerId="LiveId" clId="{2FBAD4CC-745C-F245-81C6-B11DD5FC1E9E}" dt="2021-11-05T02:59:16.837" v="7" actId="20577"/>
          <ac:spMkLst>
            <pc:docMk/>
            <pc:sldMk cId="1424441386" sldId="258"/>
            <ac:spMk id="3" creationId="{86DE9002-30F0-49F5-B633-B28B64180A38}"/>
          </ac:spMkLst>
        </pc:spChg>
      </pc:sldChg>
      <pc:sldChg chg="modSp">
        <pc:chgData name="woody Wu" userId="d41f697ffb9e8cab" providerId="LiveId" clId="{2FBAD4CC-745C-F245-81C6-B11DD5FC1E9E}" dt="2021-11-05T03:01:44.598" v="36" actId="20577"/>
        <pc:sldMkLst>
          <pc:docMk/>
          <pc:sldMk cId="2809117553" sldId="265"/>
        </pc:sldMkLst>
        <pc:spChg chg="mod">
          <ac:chgData name="woody Wu" userId="d41f697ffb9e8cab" providerId="LiveId" clId="{2FBAD4CC-745C-F245-81C6-B11DD5FC1E9E}" dt="2021-11-05T03:01:16.677" v="33" actId="20577"/>
          <ac:spMkLst>
            <pc:docMk/>
            <pc:sldMk cId="2809117553" sldId="265"/>
            <ac:spMk id="2" creationId="{4385A93D-6424-5D4F-9B34-3401E08D3BA3}"/>
          </ac:spMkLst>
        </pc:spChg>
        <pc:spChg chg="mod">
          <ac:chgData name="woody Wu" userId="d41f697ffb9e8cab" providerId="LiveId" clId="{2FBAD4CC-745C-F245-81C6-B11DD5FC1E9E}" dt="2021-11-05T03:01:44.598" v="36" actId="20577"/>
          <ac:spMkLst>
            <pc:docMk/>
            <pc:sldMk cId="2809117553" sldId="265"/>
            <ac:spMk id="3" creationId="{97EFEF39-C063-C14E-8C57-59E1CA5E2CDD}"/>
          </ac:spMkLst>
        </pc:spChg>
      </pc:sldChg>
    </pc:docChg>
  </pc:docChgLst>
  <pc:docChgLst>
    <pc:chgData name="許丞翰" userId="S::s1110932023@ad1.nutc.edu.tw::d2f3c8d4-4dd0-48ad-be64-3c190300aa51" providerId="AD" clId="Web-{F0450C3D-90C5-4634-A241-0B3B7185A6D4}"/>
    <pc:docChg chg="modSld">
      <pc:chgData name="許丞翰" userId="S::s1110932023@ad1.nutc.edu.tw::d2f3c8d4-4dd0-48ad-be64-3c190300aa51" providerId="AD" clId="Web-{F0450C3D-90C5-4634-A241-0B3B7185A6D4}" dt="2021-12-30T08:59:40.165" v="2" actId="1076"/>
      <pc:docMkLst>
        <pc:docMk/>
      </pc:docMkLst>
      <pc:sldChg chg="modSp">
        <pc:chgData name="許丞翰" userId="S::s1110932023@ad1.nutc.edu.tw::d2f3c8d4-4dd0-48ad-be64-3c190300aa51" providerId="AD" clId="Web-{F0450C3D-90C5-4634-A241-0B3B7185A6D4}" dt="2021-12-30T08:59:31.868" v="1" actId="1076"/>
        <pc:sldMkLst>
          <pc:docMk/>
          <pc:sldMk cId="2202478783" sldId="259"/>
        </pc:sldMkLst>
        <pc:graphicFrameChg chg="mod">
          <ac:chgData name="許丞翰" userId="S::s1110932023@ad1.nutc.edu.tw::d2f3c8d4-4dd0-48ad-be64-3c190300aa51" providerId="AD" clId="Web-{F0450C3D-90C5-4634-A241-0B3B7185A6D4}" dt="2021-12-30T08:59:31.868" v="1" actId="1076"/>
          <ac:graphicFrameMkLst>
            <pc:docMk/>
            <pc:sldMk cId="2202478783" sldId="259"/>
            <ac:graphicFrameMk id="5" creationId="{5310B792-6484-48B6-B819-55D1CF9DC4BD}"/>
          </ac:graphicFrameMkLst>
        </pc:graphicFrameChg>
      </pc:sldChg>
      <pc:sldChg chg="modSp">
        <pc:chgData name="許丞翰" userId="S::s1110932023@ad1.nutc.edu.tw::d2f3c8d4-4dd0-48ad-be64-3c190300aa51" providerId="AD" clId="Web-{F0450C3D-90C5-4634-A241-0B3B7185A6D4}" dt="2021-12-30T08:59:40.165" v="2" actId="1076"/>
        <pc:sldMkLst>
          <pc:docMk/>
          <pc:sldMk cId="2050119707" sldId="282"/>
        </pc:sldMkLst>
        <pc:picChg chg="mod">
          <ac:chgData name="許丞翰" userId="S::s1110932023@ad1.nutc.edu.tw::d2f3c8d4-4dd0-48ad-be64-3c190300aa51" providerId="AD" clId="Web-{F0450C3D-90C5-4634-A241-0B3B7185A6D4}" dt="2021-12-30T08:59:40.165" v="2" actId="1076"/>
          <ac:picMkLst>
            <pc:docMk/>
            <pc:sldMk cId="2050119707" sldId="282"/>
            <ac:picMk id="2" creationId="{4C50AAF7-0864-42E3-829D-FB22C9BCF4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9C379-F4E8-49B7-9C7A-5727C56901A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FB1CD1C-A982-4916-9D6D-4EC3A91E9939}">
      <dgm:prSet phldrT="[文字]"/>
      <dgm:spPr/>
      <dgm:t>
        <a:bodyPr/>
        <a:lstStyle/>
        <a:p>
          <a:r>
            <a:rPr lang="zh-TW" altLang="en-US" b="0" i="0" dirty="0"/>
            <a:t>拉麵派系介紹首頁</a:t>
          </a:r>
          <a:endParaRPr lang="zh-TW" altLang="en-US" dirty="0"/>
        </a:p>
      </dgm:t>
    </dgm:pt>
    <dgm:pt modelId="{4AE8E0D8-FCBF-4DE0-80FA-3B10ACEC028C}" type="par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0584BDC5-12FA-4DE3-8ABC-402A52DD85E4}" type="sib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D36FDA35-9A91-4107-829D-E619E337BD2F}">
      <dgm:prSet phldrT="[文字]"/>
      <dgm:spPr/>
      <dgm:t>
        <a:bodyPr/>
        <a:lstStyle/>
        <a:p>
          <a:r>
            <a:rPr lang="zh-TW" altLang="en-US" b="0" i="0" dirty="0"/>
            <a:t>派系清單</a:t>
          </a:r>
          <a:endParaRPr lang="zh-TW" altLang="en-US" dirty="0"/>
        </a:p>
      </dgm:t>
    </dgm:pt>
    <dgm:pt modelId="{FDB8E0F4-AB24-487D-8CF3-97DA32856376}" type="par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FA2502E-7BC2-4681-A202-7F4D439D6C7B}" type="sib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7E5BD31-6175-45A8-838A-EA2693FEF479}">
      <dgm:prSet phldrT="[文字]" phldr="0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dirty="0"/>
            <a:t>首頁</a:t>
          </a:r>
        </a:p>
      </dgm:t>
    </dgm:pt>
    <dgm:pt modelId="{2FF00011-DC31-46B0-B326-392DC549F3A2}" type="par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9B030F2B-918E-4B93-BE8A-5245102C4711}" type="sib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03CBCDCA-7C70-4223-933E-23886D28A74D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/>
            <a:t>清單</a:t>
          </a:r>
        </a:p>
      </dgm:t>
    </dgm:pt>
    <dgm:pt modelId="{793D0647-50BD-4358-A4A9-ABB3B85B0A21}" type="par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47449BC3-E4D6-4A06-87CB-C7327F94D838}" type="sib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DC1E745D-99CA-4A43-9678-068DBCAF2AC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/>
            <a:t>拉麵介紹</a:t>
          </a:r>
        </a:p>
      </dgm:t>
    </dgm:pt>
    <dgm:pt modelId="{0C35486E-E479-43D0-B0F6-75DEE892295C}" type="par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B76EC55C-51B7-450E-8334-2F85B8FB1D55}" type="sib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C9A6FE4B-E6B4-4D6C-A6B5-295CA79AF8D6}">
      <dgm:prSet/>
      <dgm:spPr/>
      <dgm:t>
        <a:bodyPr/>
        <a:lstStyle/>
        <a:p>
          <a:r>
            <a:rPr lang="zh-TW" altLang="en-US" dirty="0"/>
            <a:t>各派系拉麵介紹</a:t>
          </a:r>
        </a:p>
      </dgm:t>
    </dgm:pt>
    <dgm:pt modelId="{55470500-0FE7-43C4-B578-670B9C2B2C41}" type="par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5C29DC64-8613-4B67-BFCC-D6BB962C85E2}" type="sib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202528D4-983C-4ABE-8CA2-7E63D6B0E06F}" type="pres">
      <dgm:prSet presAssocID="{1199C379-F4E8-49B7-9C7A-5727C56901A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7A451D0-19F3-41A9-9491-F54F28196754}" type="pres">
      <dgm:prSet presAssocID="{1199C379-F4E8-49B7-9C7A-5727C56901AB}" presName="hierFlow" presStyleCnt="0"/>
      <dgm:spPr/>
    </dgm:pt>
    <dgm:pt modelId="{DE9434B8-4A9F-4462-91A7-87EACA5789D6}" type="pres">
      <dgm:prSet presAssocID="{1199C379-F4E8-49B7-9C7A-5727C56901AB}" presName="firstBuf" presStyleCnt="0"/>
      <dgm:spPr/>
    </dgm:pt>
    <dgm:pt modelId="{4CABEC04-E122-4FF8-801A-30DB04C27760}" type="pres">
      <dgm:prSet presAssocID="{1199C379-F4E8-49B7-9C7A-5727C56901A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F9FE4FE-2401-4A09-98EF-FE12C866FB77}" type="pres">
      <dgm:prSet presAssocID="{6FB1CD1C-A982-4916-9D6D-4EC3A91E9939}" presName="Name14" presStyleCnt="0"/>
      <dgm:spPr/>
    </dgm:pt>
    <dgm:pt modelId="{58161328-E92B-4794-9C64-B6DF6D960734}" type="pres">
      <dgm:prSet presAssocID="{6FB1CD1C-A982-4916-9D6D-4EC3A91E9939}" presName="level1Shape" presStyleLbl="node0" presStyleIdx="0" presStyleCnt="1" custScaleX="294249">
        <dgm:presLayoutVars>
          <dgm:chPref val="3"/>
        </dgm:presLayoutVars>
      </dgm:prSet>
      <dgm:spPr/>
    </dgm:pt>
    <dgm:pt modelId="{FDF1A614-2B52-4C8C-93DB-D710BD8A548E}" type="pres">
      <dgm:prSet presAssocID="{6FB1CD1C-A982-4916-9D6D-4EC3A91E9939}" presName="hierChild2" presStyleCnt="0"/>
      <dgm:spPr/>
    </dgm:pt>
    <dgm:pt modelId="{EBDD0AB7-A4FE-4AA1-A8AF-B9A633A866BE}" type="pres">
      <dgm:prSet presAssocID="{FDB8E0F4-AB24-487D-8CF3-97DA32856376}" presName="Name19" presStyleLbl="parChTrans1D2" presStyleIdx="0" presStyleCnt="1"/>
      <dgm:spPr/>
    </dgm:pt>
    <dgm:pt modelId="{C1F430F4-92B5-4CBF-AAA3-050D51793DDC}" type="pres">
      <dgm:prSet presAssocID="{D36FDA35-9A91-4107-829D-E619E337BD2F}" presName="Name21" presStyleCnt="0"/>
      <dgm:spPr/>
    </dgm:pt>
    <dgm:pt modelId="{B0A1FE8D-3B69-43DE-9297-266F59A276E7}" type="pres">
      <dgm:prSet presAssocID="{D36FDA35-9A91-4107-829D-E619E337BD2F}" presName="level2Shape" presStyleLbl="node2" presStyleIdx="0" presStyleCnt="1" custScaleX="289946" custScaleY="97101" custLinFactNeighborX="3460" custLinFactNeighborY="-4288"/>
      <dgm:spPr/>
    </dgm:pt>
    <dgm:pt modelId="{EE6893AF-ED3E-47BB-A94C-B48A42E28634}" type="pres">
      <dgm:prSet presAssocID="{D36FDA35-9A91-4107-829D-E619E337BD2F}" presName="hierChild3" presStyleCnt="0"/>
      <dgm:spPr/>
    </dgm:pt>
    <dgm:pt modelId="{B51F6CD8-E9BC-450A-B23D-90F2FA16DE93}" type="pres">
      <dgm:prSet presAssocID="{55470500-0FE7-43C4-B578-670B9C2B2C41}" presName="Name19" presStyleLbl="parChTrans1D3" presStyleIdx="0" presStyleCnt="1"/>
      <dgm:spPr/>
    </dgm:pt>
    <dgm:pt modelId="{DBF6FB0D-B4ED-4504-91A2-438A4DC9D306}" type="pres">
      <dgm:prSet presAssocID="{C9A6FE4B-E6B4-4D6C-A6B5-295CA79AF8D6}" presName="Name21" presStyleCnt="0"/>
      <dgm:spPr/>
    </dgm:pt>
    <dgm:pt modelId="{13502F3E-F9FA-43E2-903B-F4AE43BC353E}" type="pres">
      <dgm:prSet presAssocID="{C9A6FE4B-E6B4-4D6C-A6B5-295CA79AF8D6}" presName="level2Shape" presStyleLbl="node3" presStyleIdx="0" presStyleCnt="1" custScaleX="286315"/>
      <dgm:spPr/>
    </dgm:pt>
    <dgm:pt modelId="{79DEEC99-C46E-4B5D-8E08-D96B7C26A06E}" type="pres">
      <dgm:prSet presAssocID="{C9A6FE4B-E6B4-4D6C-A6B5-295CA79AF8D6}" presName="hierChild3" presStyleCnt="0"/>
      <dgm:spPr/>
    </dgm:pt>
    <dgm:pt modelId="{B2A09F14-0B70-4F38-9B1E-6DE99BE914DB}" type="pres">
      <dgm:prSet presAssocID="{1199C379-F4E8-49B7-9C7A-5727C56901AB}" presName="bgShapesFlow" presStyleCnt="0"/>
      <dgm:spPr/>
    </dgm:pt>
    <dgm:pt modelId="{81BBEBA5-8ED2-452E-864C-3B16D0351935}" type="pres">
      <dgm:prSet presAssocID="{97E5BD31-6175-45A8-838A-EA2693FEF479}" presName="rectComp" presStyleCnt="0"/>
      <dgm:spPr/>
    </dgm:pt>
    <dgm:pt modelId="{9B1F4C58-F9C6-4D36-AC14-61008A452919}" type="pres">
      <dgm:prSet presAssocID="{97E5BD31-6175-45A8-838A-EA2693FEF479}" presName="bgRect" presStyleLbl="bgShp" presStyleIdx="0" presStyleCnt="3"/>
      <dgm:spPr/>
    </dgm:pt>
    <dgm:pt modelId="{BA82A787-B2BD-499E-A44E-2790646EB374}" type="pres">
      <dgm:prSet presAssocID="{97E5BD31-6175-45A8-838A-EA2693FEF479}" presName="bgRectTx" presStyleLbl="bgShp" presStyleIdx="0" presStyleCnt="3">
        <dgm:presLayoutVars>
          <dgm:bulletEnabled val="1"/>
        </dgm:presLayoutVars>
      </dgm:prSet>
      <dgm:spPr/>
    </dgm:pt>
    <dgm:pt modelId="{0BAB6F88-F54B-4B15-8B67-353E01940729}" type="pres">
      <dgm:prSet presAssocID="{97E5BD31-6175-45A8-838A-EA2693FEF479}" presName="spComp" presStyleCnt="0"/>
      <dgm:spPr/>
    </dgm:pt>
    <dgm:pt modelId="{6ED9F4CE-F11D-4878-908E-6E6F487DB2C6}" type="pres">
      <dgm:prSet presAssocID="{97E5BD31-6175-45A8-838A-EA2693FEF479}" presName="vSp" presStyleCnt="0"/>
      <dgm:spPr/>
    </dgm:pt>
    <dgm:pt modelId="{46BD1D93-352C-468C-9A2A-AC8EA61176EC}" type="pres">
      <dgm:prSet presAssocID="{03CBCDCA-7C70-4223-933E-23886D28A74D}" presName="rectComp" presStyleCnt="0"/>
      <dgm:spPr/>
    </dgm:pt>
    <dgm:pt modelId="{AAC06CE1-800D-4CC8-A2E2-3E6596DC5AFC}" type="pres">
      <dgm:prSet presAssocID="{03CBCDCA-7C70-4223-933E-23886D28A74D}" presName="bgRect" presStyleLbl="bgShp" presStyleIdx="1" presStyleCnt="3"/>
      <dgm:spPr/>
    </dgm:pt>
    <dgm:pt modelId="{65D3A3FD-7740-4B56-9DD9-D40C2103E474}" type="pres">
      <dgm:prSet presAssocID="{03CBCDCA-7C70-4223-933E-23886D28A74D}" presName="bgRectTx" presStyleLbl="bgShp" presStyleIdx="1" presStyleCnt="3">
        <dgm:presLayoutVars>
          <dgm:bulletEnabled val="1"/>
        </dgm:presLayoutVars>
      </dgm:prSet>
      <dgm:spPr/>
    </dgm:pt>
    <dgm:pt modelId="{FC494ED5-5201-494E-A199-7577AEED4EF2}" type="pres">
      <dgm:prSet presAssocID="{03CBCDCA-7C70-4223-933E-23886D28A74D}" presName="spComp" presStyleCnt="0"/>
      <dgm:spPr/>
    </dgm:pt>
    <dgm:pt modelId="{0B79D112-ED8C-464C-BF69-9CC6ECB7F1D1}" type="pres">
      <dgm:prSet presAssocID="{03CBCDCA-7C70-4223-933E-23886D28A74D}" presName="vSp" presStyleCnt="0"/>
      <dgm:spPr/>
    </dgm:pt>
    <dgm:pt modelId="{71054153-21B0-4333-A9CB-52E83BE9FF8E}" type="pres">
      <dgm:prSet presAssocID="{DC1E745D-99CA-4A43-9678-068DBCAF2AC8}" presName="rectComp" presStyleCnt="0"/>
      <dgm:spPr/>
    </dgm:pt>
    <dgm:pt modelId="{E2F6961C-A096-4764-A0FF-74C5AE3E608E}" type="pres">
      <dgm:prSet presAssocID="{DC1E745D-99CA-4A43-9678-068DBCAF2AC8}" presName="bgRect" presStyleLbl="bgShp" presStyleIdx="2" presStyleCnt="3"/>
      <dgm:spPr/>
    </dgm:pt>
    <dgm:pt modelId="{0062524F-48DB-432F-ACDE-1222107E5ABD}" type="pres">
      <dgm:prSet presAssocID="{DC1E745D-99CA-4A43-9678-068DBCAF2AC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6681012-4F54-4FE5-8856-E5B281E7A1BD}" srcId="{1199C379-F4E8-49B7-9C7A-5727C56901AB}" destId="{6FB1CD1C-A982-4916-9D6D-4EC3A91E9939}" srcOrd="0" destOrd="0" parTransId="{4AE8E0D8-FCBF-4DE0-80FA-3B10ACEC028C}" sibTransId="{0584BDC5-12FA-4DE3-8ABC-402A52DD85E4}"/>
    <dgm:cxn modelId="{30B06F1E-4631-46BE-85F8-6554EBD2A7F2}" srcId="{1199C379-F4E8-49B7-9C7A-5727C56901AB}" destId="{97E5BD31-6175-45A8-838A-EA2693FEF479}" srcOrd="1" destOrd="0" parTransId="{2FF00011-DC31-46B0-B326-392DC549F3A2}" sibTransId="{9B030F2B-918E-4B93-BE8A-5245102C4711}"/>
    <dgm:cxn modelId="{78107329-BB81-491F-A8A5-2BD7B4D7C5AD}" type="presOf" srcId="{FDB8E0F4-AB24-487D-8CF3-97DA32856376}" destId="{EBDD0AB7-A4FE-4AA1-A8AF-B9A633A866BE}" srcOrd="0" destOrd="0" presId="urn:microsoft.com/office/officeart/2005/8/layout/hierarchy6"/>
    <dgm:cxn modelId="{CD9DB435-E56C-48D3-BCE1-AF344F49BC4C}" type="presOf" srcId="{DC1E745D-99CA-4A43-9678-068DBCAF2AC8}" destId="{E2F6961C-A096-4764-A0FF-74C5AE3E608E}" srcOrd="0" destOrd="0" presId="urn:microsoft.com/office/officeart/2005/8/layout/hierarchy6"/>
    <dgm:cxn modelId="{B1268F38-238C-499C-87C4-27F9E5C97B77}" srcId="{D36FDA35-9A91-4107-829D-E619E337BD2F}" destId="{C9A6FE4B-E6B4-4D6C-A6B5-295CA79AF8D6}" srcOrd="0" destOrd="0" parTransId="{55470500-0FE7-43C4-B578-670B9C2B2C41}" sibTransId="{5C29DC64-8613-4B67-BFCC-D6BB962C85E2}"/>
    <dgm:cxn modelId="{27A6E760-EA3F-4DED-AE31-0963CB77E7A1}" srcId="{6FB1CD1C-A982-4916-9D6D-4EC3A91E9939}" destId="{D36FDA35-9A91-4107-829D-E619E337BD2F}" srcOrd="0" destOrd="0" parTransId="{FDB8E0F4-AB24-487D-8CF3-97DA32856376}" sibTransId="{9FA2502E-7BC2-4681-A202-7F4D439D6C7B}"/>
    <dgm:cxn modelId="{4CCAE464-088C-4E5C-9A4A-2752E9E568B8}" type="presOf" srcId="{03CBCDCA-7C70-4223-933E-23886D28A74D}" destId="{65D3A3FD-7740-4B56-9DD9-D40C2103E474}" srcOrd="1" destOrd="0" presId="urn:microsoft.com/office/officeart/2005/8/layout/hierarchy6"/>
    <dgm:cxn modelId="{E39D0245-DBB9-46AA-A7B5-12AD12B51125}" type="presOf" srcId="{C9A6FE4B-E6B4-4D6C-A6B5-295CA79AF8D6}" destId="{13502F3E-F9FA-43E2-903B-F4AE43BC353E}" srcOrd="0" destOrd="0" presId="urn:microsoft.com/office/officeart/2005/8/layout/hierarchy6"/>
    <dgm:cxn modelId="{97C26051-D0BC-4DCC-BD12-67CA13B2B35A}" type="presOf" srcId="{97E5BD31-6175-45A8-838A-EA2693FEF479}" destId="{BA82A787-B2BD-499E-A44E-2790646EB374}" srcOrd="1" destOrd="0" presId="urn:microsoft.com/office/officeart/2005/8/layout/hierarchy6"/>
    <dgm:cxn modelId="{91EE439A-2B6A-4654-8738-4645CA65572D}" type="presOf" srcId="{1199C379-F4E8-49B7-9C7A-5727C56901AB}" destId="{202528D4-983C-4ABE-8CA2-7E63D6B0E06F}" srcOrd="0" destOrd="0" presId="urn:microsoft.com/office/officeart/2005/8/layout/hierarchy6"/>
    <dgm:cxn modelId="{1BA77E9E-2935-4C68-9E64-B22A94C0C2DF}" type="presOf" srcId="{6FB1CD1C-A982-4916-9D6D-4EC3A91E9939}" destId="{58161328-E92B-4794-9C64-B6DF6D960734}" srcOrd="0" destOrd="0" presId="urn:microsoft.com/office/officeart/2005/8/layout/hierarchy6"/>
    <dgm:cxn modelId="{F81486AC-9228-4182-8E73-F775ECFED66E}" type="presOf" srcId="{03CBCDCA-7C70-4223-933E-23886D28A74D}" destId="{AAC06CE1-800D-4CC8-A2E2-3E6596DC5AFC}" srcOrd="0" destOrd="0" presId="urn:microsoft.com/office/officeart/2005/8/layout/hierarchy6"/>
    <dgm:cxn modelId="{2D1C79B1-6BDD-4BF5-ADFC-CC04C6DB3BBB}" srcId="{1199C379-F4E8-49B7-9C7A-5727C56901AB}" destId="{DC1E745D-99CA-4A43-9678-068DBCAF2AC8}" srcOrd="3" destOrd="0" parTransId="{0C35486E-E479-43D0-B0F6-75DEE892295C}" sibTransId="{B76EC55C-51B7-450E-8334-2F85B8FB1D55}"/>
    <dgm:cxn modelId="{2CDC1BB2-DA23-4498-ABBB-AE3F853E91C5}" type="presOf" srcId="{D36FDA35-9A91-4107-829D-E619E337BD2F}" destId="{B0A1FE8D-3B69-43DE-9297-266F59A276E7}" srcOrd="0" destOrd="0" presId="urn:microsoft.com/office/officeart/2005/8/layout/hierarchy6"/>
    <dgm:cxn modelId="{28CAE9CD-1BA3-493F-A0DE-CF8FCD67C057}" srcId="{1199C379-F4E8-49B7-9C7A-5727C56901AB}" destId="{03CBCDCA-7C70-4223-933E-23886D28A74D}" srcOrd="2" destOrd="0" parTransId="{793D0647-50BD-4358-A4A9-ABB3B85B0A21}" sibTransId="{47449BC3-E4D6-4A06-87CB-C7327F94D838}"/>
    <dgm:cxn modelId="{C03F45D7-F969-4BAD-96C4-84AD82AB0DDF}" type="presOf" srcId="{DC1E745D-99CA-4A43-9678-068DBCAF2AC8}" destId="{0062524F-48DB-432F-ACDE-1222107E5ABD}" srcOrd="1" destOrd="0" presId="urn:microsoft.com/office/officeart/2005/8/layout/hierarchy6"/>
    <dgm:cxn modelId="{AEF9ACDA-1E4E-4C98-ADBB-16B152297B67}" type="presOf" srcId="{97E5BD31-6175-45A8-838A-EA2693FEF479}" destId="{9B1F4C58-F9C6-4D36-AC14-61008A452919}" srcOrd="0" destOrd="0" presId="urn:microsoft.com/office/officeart/2005/8/layout/hierarchy6"/>
    <dgm:cxn modelId="{3404D4EA-9945-48BC-99B1-71191E33751E}" type="presOf" srcId="{55470500-0FE7-43C4-B578-670B9C2B2C41}" destId="{B51F6CD8-E9BC-450A-B23D-90F2FA16DE93}" srcOrd="0" destOrd="0" presId="urn:microsoft.com/office/officeart/2005/8/layout/hierarchy6"/>
    <dgm:cxn modelId="{3265DBA7-E4A1-4FF2-A312-5BAA5CDF7FD2}" type="presParOf" srcId="{202528D4-983C-4ABE-8CA2-7E63D6B0E06F}" destId="{47A451D0-19F3-41A9-9491-F54F28196754}" srcOrd="0" destOrd="0" presId="urn:microsoft.com/office/officeart/2005/8/layout/hierarchy6"/>
    <dgm:cxn modelId="{C834660A-C43F-4909-A065-B0FF6D69096C}" type="presParOf" srcId="{47A451D0-19F3-41A9-9491-F54F28196754}" destId="{DE9434B8-4A9F-4462-91A7-87EACA5789D6}" srcOrd="0" destOrd="0" presId="urn:microsoft.com/office/officeart/2005/8/layout/hierarchy6"/>
    <dgm:cxn modelId="{F11CC632-11C8-4D94-B7F4-3DAF1AD67FC6}" type="presParOf" srcId="{47A451D0-19F3-41A9-9491-F54F28196754}" destId="{4CABEC04-E122-4FF8-801A-30DB04C27760}" srcOrd="1" destOrd="0" presId="urn:microsoft.com/office/officeart/2005/8/layout/hierarchy6"/>
    <dgm:cxn modelId="{95C66577-B4C0-48D6-BCD9-7BE36D4871BD}" type="presParOf" srcId="{4CABEC04-E122-4FF8-801A-30DB04C27760}" destId="{CF9FE4FE-2401-4A09-98EF-FE12C866FB77}" srcOrd="0" destOrd="0" presId="urn:microsoft.com/office/officeart/2005/8/layout/hierarchy6"/>
    <dgm:cxn modelId="{EDC9C29D-DECD-4E2D-AA9B-67BDC268B589}" type="presParOf" srcId="{CF9FE4FE-2401-4A09-98EF-FE12C866FB77}" destId="{58161328-E92B-4794-9C64-B6DF6D960734}" srcOrd="0" destOrd="0" presId="urn:microsoft.com/office/officeart/2005/8/layout/hierarchy6"/>
    <dgm:cxn modelId="{FA9F7FFA-4226-4EC4-93EA-526E3D9F1784}" type="presParOf" srcId="{CF9FE4FE-2401-4A09-98EF-FE12C866FB77}" destId="{FDF1A614-2B52-4C8C-93DB-D710BD8A548E}" srcOrd="1" destOrd="0" presId="urn:microsoft.com/office/officeart/2005/8/layout/hierarchy6"/>
    <dgm:cxn modelId="{E7FAF460-A065-4053-847D-846858557840}" type="presParOf" srcId="{FDF1A614-2B52-4C8C-93DB-D710BD8A548E}" destId="{EBDD0AB7-A4FE-4AA1-A8AF-B9A633A866BE}" srcOrd="0" destOrd="0" presId="urn:microsoft.com/office/officeart/2005/8/layout/hierarchy6"/>
    <dgm:cxn modelId="{EB9D59C8-3E85-4A57-9388-DFEAF756DF61}" type="presParOf" srcId="{FDF1A614-2B52-4C8C-93DB-D710BD8A548E}" destId="{C1F430F4-92B5-4CBF-AAA3-050D51793DDC}" srcOrd="1" destOrd="0" presId="urn:microsoft.com/office/officeart/2005/8/layout/hierarchy6"/>
    <dgm:cxn modelId="{B74D0869-19F8-4F04-A06E-F05DE4B8A2F4}" type="presParOf" srcId="{C1F430F4-92B5-4CBF-AAA3-050D51793DDC}" destId="{B0A1FE8D-3B69-43DE-9297-266F59A276E7}" srcOrd="0" destOrd="0" presId="urn:microsoft.com/office/officeart/2005/8/layout/hierarchy6"/>
    <dgm:cxn modelId="{0BF76428-D3CE-4B05-996C-43E0D00165EF}" type="presParOf" srcId="{C1F430F4-92B5-4CBF-AAA3-050D51793DDC}" destId="{EE6893AF-ED3E-47BB-A94C-B48A42E28634}" srcOrd="1" destOrd="0" presId="urn:microsoft.com/office/officeart/2005/8/layout/hierarchy6"/>
    <dgm:cxn modelId="{258B64A0-7DE1-4228-A3C6-06A5DA2FD9D7}" type="presParOf" srcId="{EE6893AF-ED3E-47BB-A94C-B48A42E28634}" destId="{B51F6CD8-E9BC-450A-B23D-90F2FA16DE93}" srcOrd="0" destOrd="0" presId="urn:microsoft.com/office/officeart/2005/8/layout/hierarchy6"/>
    <dgm:cxn modelId="{F24A6DDF-36EC-4032-B3B7-7864145AF3DF}" type="presParOf" srcId="{EE6893AF-ED3E-47BB-A94C-B48A42E28634}" destId="{DBF6FB0D-B4ED-4504-91A2-438A4DC9D306}" srcOrd="1" destOrd="0" presId="urn:microsoft.com/office/officeart/2005/8/layout/hierarchy6"/>
    <dgm:cxn modelId="{24255ECF-EAEE-4179-A294-98CA83991A3E}" type="presParOf" srcId="{DBF6FB0D-B4ED-4504-91A2-438A4DC9D306}" destId="{13502F3E-F9FA-43E2-903B-F4AE43BC353E}" srcOrd="0" destOrd="0" presId="urn:microsoft.com/office/officeart/2005/8/layout/hierarchy6"/>
    <dgm:cxn modelId="{3495A3B7-547F-4E55-A277-B29835864AEB}" type="presParOf" srcId="{DBF6FB0D-B4ED-4504-91A2-438A4DC9D306}" destId="{79DEEC99-C46E-4B5D-8E08-D96B7C26A06E}" srcOrd="1" destOrd="0" presId="urn:microsoft.com/office/officeart/2005/8/layout/hierarchy6"/>
    <dgm:cxn modelId="{FE94B764-E62A-442A-9A92-0FE478E4ABEC}" type="presParOf" srcId="{202528D4-983C-4ABE-8CA2-7E63D6B0E06F}" destId="{B2A09F14-0B70-4F38-9B1E-6DE99BE914DB}" srcOrd="1" destOrd="0" presId="urn:microsoft.com/office/officeart/2005/8/layout/hierarchy6"/>
    <dgm:cxn modelId="{001F6651-C6C2-4EC6-9C34-95D55FDE31FA}" type="presParOf" srcId="{B2A09F14-0B70-4F38-9B1E-6DE99BE914DB}" destId="{81BBEBA5-8ED2-452E-864C-3B16D0351935}" srcOrd="0" destOrd="0" presId="urn:microsoft.com/office/officeart/2005/8/layout/hierarchy6"/>
    <dgm:cxn modelId="{7A57E75C-DDEA-4ABF-BBE0-1B471E17AC04}" type="presParOf" srcId="{81BBEBA5-8ED2-452E-864C-3B16D0351935}" destId="{9B1F4C58-F9C6-4D36-AC14-61008A452919}" srcOrd="0" destOrd="0" presId="urn:microsoft.com/office/officeart/2005/8/layout/hierarchy6"/>
    <dgm:cxn modelId="{C6863404-743D-4FDB-A728-01FB93D4C3D1}" type="presParOf" srcId="{81BBEBA5-8ED2-452E-864C-3B16D0351935}" destId="{BA82A787-B2BD-499E-A44E-2790646EB374}" srcOrd="1" destOrd="0" presId="urn:microsoft.com/office/officeart/2005/8/layout/hierarchy6"/>
    <dgm:cxn modelId="{42F08723-5289-41CC-BFCD-DDC5A072C53F}" type="presParOf" srcId="{B2A09F14-0B70-4F38-9B1E-6DE99BE914DB}" destId="{0BAB6F88-F54B-4B15-8B67-353E01940729}" srcOrd="1" destOrd="0" presId="urn:microsoft.com/office/officeart/2005/8/layout/hierarchy6"/>
    <dgm:cxn modelId="{9CAD4F80-6745-4885-A8FB-7C8A70E718C4}" type="presParOf" srcId="{0BAB6F88-F54B-4B15-8B67-353E01940729}" destId="{6ED9F4CE-F11D-4878-908E-6E6F487DB2C6}" srcOrd="0" destOrd="0" presId="urn:microsoft.com/office/officeart/2005/8/layout/hierarchy6"/>
    <dgm:cxn modelId="{4182FDF9-E355-42D0-BFED-766F01E9ED73}" type="presParOf" srcId="{B2A09F14-0B70-4F38-9B1E-6DE99BE914DB}" destId="{46BD1D93-352C-468C-9A2A-AC8EA61176EC}" srcOrd="2" destOrd="0" presId="urn:microsoft.com/office/officeart/2005/8/layout/hierarchy6"/>
    <dgm:cxn modelId="{67D50A20-0683-4283-9996-55A8ADAE65FC}" type="presParOf" srcId="{46BD1D93-352C-468C-9A2A-AC8EA61176EC}" destId="{AAC06CE1-800D-4CC8-A2E2-3E6596DC5AFC}" srcOrd="0" destOrd="0" presId="urn:microsoft.com/office/officeart/2005/8/layout/hierarchy6"/>
    <dgm:cxn modelId="{137DB20E-9F10-4ABC-9B41-7A9BBB0C5C8E}" type="presParOf" srcId="{46BD1D93-352C-468C-9A2A-AC8EA61176EC}" destId="{65D3A3FD-7740-4B56-9DD9-D40C2103E474}" srcOrd="1" destOrd="0" presId="urn:microsoft.com/office/officeart/2005/8/layout/hierarchy6"/>
    <dgm:cxn modelId="{10FDC5A8-CFCA-47C3-81B9-60619D2243FC}" type="presParOf" srcId="{B2A09F14-0B70-4F38-9B1E-6DE99BE914DB}" destId="{FC494ED5-5201-494E-A199-7577AEED4EF2}" srcOrd="3" destOrd="0" presId="urn:microsoft.com/office/officeart/2005/8/layout/hierarchy6"/>
    <dgm:cxn modelId="{37A91B3D-2B5E-45D5-8924-31A20218FA37}" type="presParOf" srcId="{FC494ED5-5201-494E-A199-7577AEED4EF2}" destId="{0B79D112-ED8C-464C-BF69-9CC6ECB7F1D1}" srcOrd="0" destOrd="0" presId="urn:microsoft.com/office/officeart/2005/8/layout/hierarchy6"/>
    <dgm:cxn modelId="{5FD83825-F3FA-4F1A-9AC8-8237760C3C4A}" type="presParOf" srcId="{B2A09F14-0B70-4F38-9B1E-6DE99BE914DB}" destId="{71054153-21B0-4333-A9CB-52E83BE9FF8E}" srcOrd="4" destOrd="0" presId="urn:microsoft.com/office/officeart/2005/8/layout/hierarchy6"/>
    <dgm:cxn modelId="{F8D45D53-4DAD-4BE1-B713-07A26DACFF68}" type="presParOf" srcId="{71054153-21B0-4333-A9CB-52E83BE9FF8E}" destId="{E2F6961C-A096-4764-A0FF-74C5AE3E608E}" srcOrd="0" destOrd="0" presId="urn:microsoft.com/office/officeart/2005/8/layout/hierarchy6"/>
    <dgm:cxn modelId="{D3EBBD6E-41D2-4D15-BCCA-19A3B4625B92}" type="presParOf" srcId="{71054153-21B0-4333-A9CB-52E83BE9FF8E}" destId="{0062524F-48DB-432F-ACDE-1222107E5A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6D106-4A21-48A1-A1A2-6CF4387952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17EBA1-99CC-4767-8432-6ED81DD482E9}">
      <dgm:prSet/>
      <dgm:spPr/>
      <dgm:t>
        <a:bodyPr/>
        <a:lstStyle/>
        <a:p>
          <a:r>
            <a:rPr lang="en-US" dirty="0"/>
            <a:t>1.</a:t>
          </a:r>
          <a:r>
            <a:rPr lang="zh-TW" dirty="0"/>
            <a:t>每個網頁的背景放上更多吸引人的顏色與圖片。</a:t>
          </a:r>
          <a:endParaRPr lang="en-US" dirty="0"/>
        </a:p>
      </dgm:t>
    </dgm:pt>
    <dgm:pt modelId="{3A244BF0-7D42-43AF-A052-F4CD4BB03A2B}" type="parTrans" cxnId="{8854ACD4-0954-4BBD-B78D-79DDFBC2E78C}">
      <dgm:prSet/>
      <dgm:spPr/>
      <dgm:t>
        <a:bodyPr/>
        <a:lstStyle/>
        <a:p>
          <a:endParaRPr lang="en-US"/>
        </a:p>
      </dgm:t>
    </dgm:pt>
    <dgm:pt modelId="{61EC59FE-AB87-4DD4-98EA-1D24D98028DF}" type="sibTrans" cxnId="{8854ACD4-0954-4BBD-B78D-79DDFBC2E78C}">
      <dgm:prSet/>
      <dgm:spPr/>
      <dgm:t>
        <a:bodyPr/>
        <a:lstStyle/>
        <a:p>
          <a:endParaRPr lang="en-US"/>
        </a:p>
      </dgm:t>
    </dgm:pt>
    <dgm:pt modelId="{A7EE25D2-FA8A-402D-AD30-AB0FA66DBEF1}">
      <dgm:prSet/>
      <dgm:spPr/>
      <dgm:t>
        <a:bodyPr/>
        <a:lstStyle/>
        <a:p>
          <a:r>
            <a:rPr lang="en-US" dirty="0"/>
            <a:t>2.</a:t>
          </a:r>
          <a:r>
            <a:rPr lang="zh-TW" altLang="en-US" dirty="0"/>
            <a:t>有些</a:t>
          </a:r>
          <a:r>
            <a:rPr lang="zh-TW" dirty="0"/>
            <a:t>圖片希望可以點擊就前往該介紹資訊。</a:t>
          </a:r>
          <a:endParaRPr lang="en-US" dirty="0"/>
        </a:p>
      </dgm:t>
    </dgm:pt>
    <dgm:pt modelId="{630555CE-3C0C-4C09-B11B-B0013E432B5D}" type="parTrans" cxnId="{71CC216F-7474-47BA-A1DD-369847026EC8}">
      <dgm:prSet/>
      <dgm:spPr/>
      <dgm:t>
        <a:bodyPr/>
        <a:lstStyle/>
        <a:p>
          <a:endParaRPr lang="en-US"/>
        </a:p>
      </dgm:t>
    </dgm:pt>
    <dgm:pt modelId="{6E2C1FA4-3368-49BC-8BBF-EDCCCBC1FD42}" type="sibTrans" cxnId="{71CC216F-7474-47BA-A1DD-369847026EC8}">
      <dgm:prSet/>
      <dgm:spPr/>
      <dgm:t>
        <a:bodyPr/>
        <a:lstStyle/>
        <a:p>
          <a:endParaRPr lang="en-US"/>
        </a:p>
      </dgm:t>
    </dgm:pt>
    <dgm:pt modelId="{6D7D7931-A6EE-4D88-BB17-87748FCA8F6C}">
      <dgm:prSet/>
      <dgm:spPr/>
      <dgm:t>
        <a:bodyPr/>
        <a:lstStyle/>
        <a:p>
          <a:r>
            <a:rPr lang="en-US" dirty="0"/>
            <a:t>3.</a:t>
          </a:r>
          <a:r>
            <a:rPr lang="zh-TW" dirty="0"/>
            <a:t>按鈕點擊時會有小動畫，看起來也較為舒適。</a:t>
          </a:r>
          <a:endParaRPr lang="en-US" dirty="0"/>
        </a:p>
      </dgm:t>
    </dgm:pt>
    <dgm:pt modelId="{0CE8DB88-B4F8-4F82-ADA8-4950F48E4BC8}" type="parTrans" cxnId="{9809A962-8159-4491-B0BD-A518C66D0117}">
      <dgm:prSet/>
      <dgm:spPr/>
      <dgm:t>
        <a:bodyPr/>
        <a:lstStyle/>
        <a:p>
          <a:endParaRPr lang="en-US"/>
        </a:p>
      </dgm:t>
    </dgm:pt>
    <dgm:pt modelId="{C30A685F-A6F3-4085-B22E-470A4CDADAE1}" type="sibTrans" cxnId="{9809A962-8159-4491-B0BD-A518C66D0117}">
      <dgm:prSet/>
      <dgm:spPr/>
      <dgm:t>
        <a:bodyPr/>
        <a:lstStyle/>
        <a:p>
          <a:endParaRPr lang="en-US"/>
        </a:p>
      </dgm:t>
    </dgm:pt>
    <dgm:pt modelId="{69A91D25-53A2-4BCD-9B47-E4F328375D44}">
      <dgm:prSet/>
      <dgm:spPr/>
      <dgm:t>
        <a:bodyPr/>
        <a:lstStyle/>
        <a:p>
          <a:r>
            <a:rPr lang="en-US" dirty="0"/>
            <a:t>4.</a:t>
          </a:r>
          <a:r>
            <a:rPr lang="zh-TW" dirty="0"/>
            <a:t>將每一頁拉麵介紹製作其完整貼切一點。</a:t>
          </a:r>
          <a:endParaRPr lang="en-US" dirty="0"/>
        </a:p>
      </dgm:t>
    </dgm:pt>
    <dgm:pt modelId="{CD14F015-2929-4592-8C31-18E68F340ECE}" type="parTrans" cxnId="{889DA417-1B9E-489E-BE4D-6F4387B5AF12}">
      <dgm:prSet/>
      <dgm:spPr/>
      <dgm:t>
        <a:bodyPr/>
        <a:lstStyle/>
        <a:p>
          <a:endParaRPr lang="en-US"/>
        </a:p>
      </dgm:t>
    </dgm:pt>
    <dgm:pt modelId="{3C30B86B-AEFB-4CD6-9074-995E4CC7222E}" type="sibTrans" cxnId="{889DA417-1B9E-489E-BE4D-6F4387B5AF12}">
      <dgm:prSet/>
      <dgm:spPr/>
      <dgm:t>
        <a:bodyPr/>
        <a:lstStyle/>
        <a:p>
          <a:endParaRPr lang="en-US"/>
        </a:p>
      </dgm:t>
    </dgm:pt>
    <dgm:pt modelId="{BFB2C4A0-56D7-4BC5-9157-A657EC25E64E}" type="pres">
      <dgm:prSet presAssocID="{C1D6D106-4A21-48A1-A1A2-6CF4387952CE}" presName="linear" presStyleCnt="0">
        <dgm:presLayoutVars>
          <dgm:animLvl val="lvl"/>
          <dgm:resizeHandles val="exact"/>
        </dgm:presLayoutVars>
      </dgm:prSet>
      <dgm:spPr/>
    </dgm:pt>
    <dgm:pt modelId="{AAA88BA3-731A-4191-B474-99C2B2B07F87}" type="pres">
      <dgm:prSet presAssocID="{AF17EBA1-99CC-4767-8432-6ED81DD482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40687-32CC-4E9A-BDDA-56DBC89E7185}" type="pres">
      <dgm:prSet presAssocID="{61EC59FE-AB87-4DD4-98EA-1D24D98028DF}" presName="spacer" presStyleCnt="0"/>
      <dgm:spPr/>
    </dgm:pt>
    <dgm:pt modelId="{9A20F2AF-5921-42B8-B999-F37954B36926}" type="pres">
      <dgm:prSet presAssocID="{A7EE25D2-FA8A-402D-AD30-AB0FA66DBE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FC6FBD-4573-4C53-9841-99E047FFC1D1}" type="pres">
      <dgm:prSet presAssocID="{6E2C1FA4-3368-49BC-8BBF-EDCCCBC1FD42}" presName="spacer" presStyleCnt="0"/>
      <dgm:spPr/>
    </dgm:pt>
    <dgm:pt modelId="{9FF66F54-E1AD-4787-AB88-AE1914442DF4}" type="pres">
      <dgm:prSet presAssocID="{6D7D7931-A6EE-4D88-BB17-87748FCA8F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A2360D-703F-45FC-9A68-F82ABDFF3916}" type="pres">
      <dgm:prSet presAssocID="{C30A685F-A6F3-4085-B22E-470A4CDADAE1}" presName="spacer" presStyleCnt="0"/>
      <dgm:spPr/>
    </dgm:pt>
    <dgm:pt modelId="{B41C5E4A-1573-4A89-9BD8-BA8E6C84BAE1}" type="pres">
      <dgm:prSet presAssocID="{69A91D25-53A2-4BCD-9B47-E4F328375D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498101-5CDA-4B20-88F7-3264AFFF3173}" type="presOf" srcId="{69A91D25-53A2-4BCD-9B47-E4F328375D44}" destId="{B41C5E4A-1573-4A89-9BD8-BA8E6C84BAE1}" srcOrd="0" destOrd="0" presId="urn:microsoft.com/office/officeart/2005/8/layout/vList2"/>
    <dgm:cxn modelId="{889DA417-1B9E-489E-BE4D-6F4387B5AF12}" srcId="{C1D6D106-4A21-48A1-A1A2-6CF4387952CE}" destId="{69A91D25-53A2-4BCD-9B47-E4F328375D44}" srcOrd="3" destOrd="0" parTransId="{CD14F015-2929-4592-8C31-18E68F340ECE}" sibTransId="{3C30B86B-AEFB-4CD6-9074-995E4CC7222E}"/>
    <dgm:cxn modelId="{99184760-AF4C-493A-BF78-BA87057CC5B8}" type="presOf" srcId="{AF17EBA1-99CC-4767-8432-6ED81DD482E9}" destId="{AAA88BA3-731A-4191-B474-99C2B2B07F87}" srcOrd="0" destOrd="0" presId="urn:microsoft.com/office/officeart/2005/8/layout/vList2"/>
    <dgm:cxn modelId="{9809A962-8159-4491-B0BD-A518C66D0117}" srcId="{C1D6D106-4A21-48A1-A1A2-6CF4387952CE}" destId="{6D7D7931-A6EE-4D88-BB17-87748FCA8F6C}" srcOrd="2" destOrd="0" parTransId="{0CE8DB88-B4F8-4F82-ADA8-4950F48E4BC8}" sibTransId="{C30A685F-A6F3-4085-B22E-470A4CDADAE1}"/>
    <dgm:cxn modelId="{FF71A965-7F41-4EE4-9630-1C22E1D278EA}" type="presOf" srcId="{A7EE25D2-FA8A-402D-AD30-AB0FA66DBEF1}" destId="{9A20F2AF-5921-42B8-B999-F37954B36926}" srcOrd="0" destOrd="0" presId="urn:microsoft.com/office/officeart/2005/8/layout/vList2"/>
    <dgm:cxn modelId="{71CC216F-7474-47BA-A1DD-369847026EC8}" srcId="{C1D6D106-4A21-48A1-A1A2-6CF4387952CE}" destId="{A7EE25D2-FA8A-402D-AD30-AB0FA66DBEF1}" srcOrd="1" destOrd="0" parTransId="{630555CE-3C0C-4C09-B11B-B0013E432B5D}" sibTransId="{6E2C1FA4-3368-49BC-8BBF-EDCCCBC1FD42}"/>
    <dgm:cxn modelId="{67CC4F8F-9393-4DBB-8346-2CFA8D378272}" type="presOf" srcId="{6D7D7931-A6EE-4D88-BB17-87748FCA8F6C}" destId="{9FF66F54-E1AD-4787-AB88-AE1914442DF4}" srcOrd="0" destOrd="0" presId="urn:microsoft.com/office/officeart/2005/8/layout/vList2"/>
    <dgm:cxn modelId="{048A11C1-D2AD-424D-A646-06A24030C5EF}" type="presOf" srcId="{C1D6D106-4A21-48A1-A1A2-6CF4387952CE}" destId="{BFB2C4A0-56D7-4BC5-9157-A657EC25E64E}" srcOrd="0" destOrd="0" presId="urn:microsoft.com/office/officeart/2005/8/layout/vList2"/>
    <dgm:cxn modelId="{8854ACD4-0954-4BBD-B78D-79DDFBC2E78C}" srcId="{C1D6D106-4A21-48A1-A1A2-6CF4387952CE}" destId="{AF17EBA1-99CC-4767-8432-6ED81DD482E9}" srcOrd="0" destOrd="0" parTransId="{3A244BF0-7D42-43AF-A052-F4CD4BB03A2B}" sibTransId="{61EC59FE-AB87-4DD4-98EA-1D24D98028DF}"/>
    <dgm:cxn modelId="{C3ACD83F-5448-4437-B4CB-B35D31B442F9}" type="presParOf" srcId="{BFB2C4A0-56D7-4BC5-9157-A657EC25E64E}" destId="{AAA88BA3-731A-4191-B474-99C2B2B07F87}" srcOrd="0" destOrd="0" presId="urn:microsoft.com/office/officeart/2005/8/layout/vList2"/>
    <dgm:cxn modelId="{3C596918-C350-4856-A4A1-F24C29A66F31}" type="presParOf" srcId="{BFB2C4A0-56D7-4BC5-9157-A657EC25E64E}" destId="{EDF40687-32CC-4E9A-BDDA-56DBC89E7185}" srcOrd="1" destOrd="0" presId="urn:microsoft.com/office/officeart/2005/8/layout/vList2"/>
    <dgm:cxn modelId="{2C0F9A0B-4FA8-4830-8FF5-50BA54F421CA}" type="presParOf" srcId="{BFB2C4A0-56D7-4BC5-9157-A657EC25E64E}" destId="{9A20F2AF-5921-42B8-B999-F37954B36926}" srcOrd="2" destOrd="0" presId="urn:microsoft.com/office/officeart/2005/8/layout/vList2"/>
    <dgm:cxn modelId="{24E50A69-89CC-4329-8916-C6A19EF69391}" type="presParOf" srcId="{BFB2C4A0-56D7-4BC5-9157-A657EC25E64E}" destId="{64FC6FBD-4573-4C53-9841-99E047FFC1D1}" srcOrd="3" destOrd="0" presId="urn:microsoft.com/office/officeart/2005/8/layout/vList2"/>
    <dgm:cxn modelId="{1142A6F9-B9A3-46D9-AFD2-F456DF34BC52}" type="presParOf" srcId="{BFB2C4A0-56D7-4BC5-9157-A657EC25E64E}" destId="{9FF66F54-E1AD-4787-AB88-AE1914442DF4}" srcOrd="4" destOrd="0" presId="urn:microsoft.com/office/officeart/2005/8/layout/vList2"/>
    <dgm:cxn modelId="{A92DFB8E-B498-43CF-A20B-228969AAB373}" type="presParOf" srcId="{BFB2C4A0-56D7-4BC5-9157-A657EC25E64E}" destId="{ADA2360D-703F-45FC-9A68-F82ABDFF3916}" srcOrd="5" destOrd="0" presId="urn:microsoft.com/office/officeart/2005/8/layout/vList2"/>
    <dgm:cxn modelId="{7C01240C-6805-4720-9FB0-50FB52E8EBD1}" type="presParOf" srcId="{BFB2C4A0-56D7-4BC5-9157-A657EC25E64E}" destId="{B41C5E4A-1573-4A89-9BD8-BA8E6C84BA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6961C-A096-4764-A0FF-74C5AE3E608E}">
      <dsp:nvSpPr>
        <dsp:cNvPr id="0" name=""/>
        <dsp:cNvSpPr/>
      </dsp:nvSpPr>
      <dsp:spPr>
        <a:xfrm>
          <a:off x="603219" y="3047693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拉麵介紹</a:t>
          </a:r>
        </a:p>
      </dsp:txBody>
      <dsp:txXfrm>
        <a:off x="603219" y="3047693"/>
        <a:ext cx="2792748" cy="1303845"/>
      </dsp:txXfrm>
    </dsp:sp>
    <dsp:sp modelId="{AAC06CE1-800D-4CC8-A2E2-3E6596DC5AFC}">
      <dsp:nvSpPr>
        <dsp:cNvPr id="0" name=""/>
        <dsp:cNvSpPr/>
      </dsp:nvSpPr>
      <dsp:spPr>
        <a:xfrm>
          <a:off x="603219" y="1523746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清單</a:t>
          </a:r>
        </a:p>
      </dsp:txBody>
      <dsp:txXfrm>
        <a:off x="603219" y="1523746"/>
        <a:ext cx="2792748" cy="1303845"/>
      </dsp:txXfrm>
    </dsp:sp>
    <dsp:sp modelId="{9B1F4C58-F9C6-4D36-AC14-61008A452919}">
      <dsp:nvSpPr>
        <dsp:cNvPr id="0" name=""/>
        <dsp:cNvSpPr/>
      </dsp:nvSpPr>
      <dsp:spPr>
        <a:xfrm>
          <a:off x="603219" y="-201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首頁</a:t>
          </a:r>
        </a:p>
      </dsp:txBody>
      <dsp:txXfrm>
        <a:off x="603219" y="-201"/>
        <a:ext cx="2792748" cy="1303845"/>
      </dsp:txXfrm>
    </dsp:sp>
    <dsp:sp modelId="{58161328-E92B-4794-9C64-B6DF6D960734}">
      <dsp:nvSpPr>
        <dsp:cNvPr id="0" name=""/>
        <dsp:cNvSpPr/>
      </dsp:nvSpPr>
      <dsp:spPr>
        <a:xfrm>
          <a:off x="4132403" y="109849"/>
          <a:ext cx="4857357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拉麵派系介紹首頁</a:t>
          </a:r>
          <a:endParaRPr lang="zh-TW" altLang="en-US" sz="4300" kern="1200" dirty="0"/>
        </a:p>
      </dsp:txBody>
      <dsp:txXfrm>
        <a:off x="4164636" y="142082"/>
        <a:ext cx="4792891" cy="1036043"/>
      </dsp:txXfrm>
    </dsp:sp>
    <dsp:sp modelId="{EBDD0AB7-A4FE-4AA1-A8AF-B9A633A866BE}">
      <dsp:nvSpPr>
        <dsp:cNvPr id="0" name=""/>
        <dsp:cNvSpPr/>
      </dsp:nvSpPr>
      <dsp:spPr>
        <a:xfrm>
          <a:off x="6515362" y="1210358"/>
          <a:ext cx="91440" cy="393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06"/>
              </a:lnTo>
              <a:lnTo>
                <a:pt x="102836" y="196506"/>
              </a:lnTo>
              <a:lnTo>
                <a:pt x="102836" y="393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FE8D-3B69-43DE-9297-266F59A276E7}">
      <dsp:nvSpPr>
        <dsp:cNvPr id="0" name=""/>
        <dsp:cNvSpPr/>
      </dsp:nvSpPr>
      <dsp:spPr>
        <a:xfrm>
          <a:off x="4225036" y="1603372"/>
          <a:ext cx="4786325" cy="1068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派系清單</a:t>
          </a:r>
          <a:endParaRPr lang="zh-TW" altLang="en-US" sz="4300" kern="1200" dirty="0"/>
        </a:p>
      </dsp:txBody>
      <dsp:txXfrm>
        <a:off x="4256334" y="1634670"/>
        <a:ext cx="4723729" cy="1006009"/>
      </dsp:txXfrm>
    </dsp:sp>
    <dsp:sp modelId="{B51F6CD8-E9BC-450A-B23D-90F2FA16DE93}">
      <dsp:nvSpPr>
        <dsp:cNvPr id="0" name=""/>
        <dsp:cNvSpPr/>
      </dsp:nvSpPr>
      <dsp:spPr>
        <a:xfrm>
          <a:off x="6515362" y="2671978"/>
          <a:ext cx="91440" cy="487393"/>
        </a:xfrm>
        <a:custGeom>
          <a:avLst/>
          <a:gdLst/>
          <a:ahLst/>
          <a:cxnLst/>
          <a:rect l="0" t="0" r="0" b="0"/>
          <a:pathLst>
            <a:path>
              <a:moveTo>
                <a:pt x="102836" y="0"/>
              </a:moveTo>
              <a:lnTo>
                <a:pt x="102836" y="243696"/>
              </a:lnTo>
              <a:lnTo>
                <a:pt x="45720" y="243696"/>
              </a:lnTo>
              <a:lnTo>
                <a:pt x="45720" y="4873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02F3E-F9FA-43E2-903B-F4AE43BC353E}">
      <dsp:nvSpPr>
        <dsp:cNvPr id="0" name=""/>
        <dsp:cNvSpPr/>
      </dsp:nvSpPr>
      <dsp:spPr>
        <a:xfrm>
          <a:off x="4197889" y="3159372"/>
          <a:ext cx="4726385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各派系拉麵介紹</a:t>
          </a:r>
        </a:p>
      </dsp:txBody>
      <dsp:txXfrm>
        <a:off x="4230122" y="3191605"/>
        <a:ext cx="4661919" cy="1036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8BA3-731A-4191-B474-99C2B2B07F87}">
      <dsp:nvSpPr>
        <dsp:cNvPr id="0" name=""/>
        <dsp:cNvSpPr/>
      </dsp:nvSpPr>
      <dsp:spPr>
        <a:xfrm>
          <a:off x="0" y="48404"/>
          <a:ext cx="6253721" cy="117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</a:t>
          </a:r>
          <a:r>
            <a:rPr lang="zh-TW" sz="2800" kern="1200" dirty="0"/>
            <a:t>每個網頁的背景放上更多吸引人的顏色與圖片。</a:t>
          </a:r>
          <a:endParaRPr lang="en-US" sz="2800" kern="1200" dirty="0"/>
        </a:p>
      </dsp:txBody>
      <dsp:txXfrm>
        <a:off x="57572" y="105976"/>
        <a:ext cx="6138577" cy="1064216"/>
      </dsp:txXfrm>
    </dsp:sp>
    <dsp:sp modelId="{9A20F2AF-5921-42B8-B999-F37954B36926}">
      <dsp:nvSpPr>
        <dsp:cNvPr id="0" name=""/>
        <dsp:cNvSpPr/>
      </dsp:nvSpPr>
      <dsp:spPr>
        <a:xfrm>
          <a:off x="0" y="1308405"/>
          <a:ext cx="6253721" cy="1179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</a:t>
          </a:r>
          <a:r>
            <a:rPr lang="zh-TW" altLang="en-US" sz="2800" kern="1200" dirty="0"/>
            <a:t>有些</a:t>
          </a:r>
          <a:r>
            <a:rPr lang="zh-TW" sz="2800" kern="1200" dirty="0"/>
            <a:t>圖片希望可以點擊就前往該介紹資訊。</a:t>
          </a:r>
          <a:endParaRPr lang="en-US" sz="2800" kern="1200" dirty="0"/>
        </a:p>
      </dsp:txBody>
      <dsp:txXfrm>
        <a:off x="57572" y="1365977"/>
        <a:ext cx="6138577" cy="1064216"/>
      </dsp:txXfrm>
    </dsp:sp>
    <dsp:sp modelId="{9FF66F54-E1AD-4787-AB88-AE1914442DF4}">
      <dsp:nvSpPr>
        <dsp:cNvPr id="0" name=""/>
        <dsp:cNvSpPr/>
      </dsp:nvSpPr>
      <dsp:spPr>
        <a:xfrm>
          <a:off x="0" y="2568404"/>
          <a:ext cx="6253721" cy="1179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</a:t>
          </a:r>
          <a:r>
            <a:rPr lang="zh-TW" sz="2800" kern="1200" dirty="0"/>
            <a:t>按鈕點擊時會有小動畫，看起來也較為舒適。</a:t>
          </a:r>
          <a:endParaRPr lang="en-US" sz="2800" kern="1200" dirty="0"/>
        </a:p>
      </dsp:txBody>
      <dsp:txXfrm>
        <a:off x="57572" y="2625976"/>
        <a:ext cx="6138577" cy="1064216"/>
      </dsp:txXfrm>
    </dsp:sp>
    <dsp:sp modelId="{B41C5E4A-1573-4A89-9BD8-BA8E6C84BAE1}">
      <dsp:nvSpPr>
        <dsp:cNvPr id="0" name=""/>
        <dsp:cNvSpPr/>
      </dsp:nvSpPr>
      <dsp:spPr>
        <a:xfrm>
          <a:off x="0" y="3828404"/>
          <a:ext cx="6253721" cy="1179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</a:t>
          </a:r>
          <a:r>
            <a:rPr lang="zh-TW" sz="2800" kern="1200" dirty="0"/>
            <a:t>將每一頁拉麵介紹製作其完整貼切一點。</a:t>
          </a:r>
          <a:endParaRPr lang="en-US" sz="2800" kern="1200" dirty="0"/>
        </a:p>
      </dsp:txBody>
      <dsp:txXfrm>
        <a:off x="57572" y="3885976"/>
        <a:ext cx="6138577" cy="1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CBCA-ABEB-45F0-998C-F4215D0FA343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6E605-C6FB-44C1-8DF9-2EF89C1D4E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77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6E605-C6FB-44C1-8DF9-2EF89C1D4E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1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ACF63-5B63-48FC-AFBD-5A4D83AF1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F7BB48-20D7-42C9-9F84-667925819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AE3313-D38D-43A7-B5A3-9F4DF087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BF4CA-3402-42DD-B7BF-C03ADFFD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0827F2-35BB-4B63-8554-FE9CF300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38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0B713-2827-44B8-A8E1-A8B6EBA6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300B84-E674-4567-8C67-B2BB4BCA8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4C8DA9-94D4-4CDE-9148-2D178675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429B7-AEFC-47B4-AB68-709DF15D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0390E6-7F1A-4958-80DE-57907E95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E55972-370F-40BA-BE11-2E815C1C9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F4A448-711E-4E90-A04E-15BFCEED0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D371B7-FA5A-4957-B561-5AFE89BB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6F18A-191A-4B53-922D-00F9B6AE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460F82-8E94-400C-92A1-E9093306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4505B-28D0-49C5-B876-A0E9AF76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A09E7-04A8-48FB-8E39-76F4E6CA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C8518-9B11-4506-B82E-1BCBFFEE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079C7-4559-495F-9696-898265D4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32507C-207E-4174-9CE6-AE659DAE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6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0DA4B-FE19-4B85-BB55-DA4A768F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6718C-361D-4A67-9A4B-7EA2BCD2F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EF17F-733B-43D2-99E7-79699BB6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37E22-3497-4596-8B0C-C282621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BFD7D-3333-45B0-A836-F18C541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2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35783-3AE3-4A55-957F-932B85F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CF78E-2337-4C42-8CB1-401E2AF6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6FEAA9-0554-4500-A7F6-5C84004C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8E61DE-C46E-46CC-AF2B-1C3D60F7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59AC73-1FF3-42AE-B2D2-A3060381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AB06FE-F1B1-448E-8876-16E2043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19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3E7D5-8209-4886-AA32-8D7228F0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2FF5C7-50B4-41A4-B808-1BE46DAC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064C94-13BD-4F4B-8E30-A9B094561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54714A-E8FE-4E05-9277-DEBC28781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454327-BE02-4BB7-AA18-75B7763E2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D4DE65-0EB0-4935-B653-545B27A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4426E4-4268-4952-9975-0959863B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03974F-6B0B-40C1-89A1-E472D6F7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86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C0B6-029F-44D2-9673-53382B80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3A7D3E-DE14-4B9A-B972-EC63B926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43E4B6-61CC-4D9D-A4D8-F0AA7686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9FFAC-21A9-4631-82B1-777676D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A9B1AD-2CB9-4E4E-BB7C-C05AC5D5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FE2C95-8DCA-4461-80E2-F300D81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643416-221C-4D81-B88A-5FAEE89A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6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4167-44B1-4680-8B78-F70CA5A6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4F619E-AF52-44D0-BFA3-A31058FD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993868-7AB9-40BA-A522-8238FDDC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A37811-4B8B-414D-9BE0-2AFDD51E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14B9ED-4E34-423C-B3A6-CD16F1FF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4C79D8-3CB8-495A-91C7-DA14125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A5974-D3B2-4FC6-B941-3C697234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730C28-1F17-4B24-89B9-1B0BA2C3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B00C02-8DC6-42FE-81C9-FF6A4F91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369BC4-FC92-4F8E-A954-297EA30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AF5FF-1D16-4083-9A88-C6978AF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7602B-1606-4343-94ED-645FD85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66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8A2F6F-D89C-4F24-8AF2-A9B29F8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CE38C2-580D-4D48-A1A5-812A2B8E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0DA7AB-76C3-4E01-90E4-2659450CE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8A2B-4ECD-4996-91A2-3D2AD156C125}" type="datetimeFigureOut">
              <a:rPr lang="zh-TW" altLang="en-US" smtClean="0"/>
              <a:t>2022/1/7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D4094-38F1-4D25-96ED-C4A554BA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C24A38-BECD-4FC7-BEDE-3742B6739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6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xw1234.github.io/1110932014/%E6%9C%9F%E4%B8%AD%E8%80%83%E6%8B%89%E9%BA%B5%E6%B4%BE%E7%B3%BB%E9%A6%96%E9%A0%81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xw1234.github.io/1110932014/%E6%9C%9F%E4%B8%AD%E8%80%83%E6%8B%89%E9%BA%B5%E6%B4%BE%E7%B3%BB%E9%A6%96%E9%A0%8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251B32-4649-482E-9B17-B8D20821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1327438"/>
            <a:ext cx="5595923" cy="14617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日式拉麵派系介紹</a:t>
            </a:r>
            <a:endParaRPr lang="en-US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9CB66E-CF0E-4BAC-844E-C9B286B2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2946169"/>
            <a:ext cx="5163106" cy="30888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組員名單</a:t>
            </a:r>
            <a:r>
              <a:rPr lang="en-US" altLang="zh-TW" sz="22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吳冠興</a:t>
            </a:r>
            <a:r>
              <a:rPr lang="en-US" altLang="zh-TW" sz="2200" dirty="0"/>
              <a:t>1110932013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巫昌霖</a:t>
            </a:r>
            <a:r>
              <a:rPr lang="en-US" altLang="zh-TW" sz="2200" dirty="0"/>
              <a:t>1110932014(</a:t>
            </a:r>
            <a:r>
              <a:rPr lang="zh-TW" altLang="en-US" sz="2200" dirty="0"/>
              <a:t>組長</a:t>
            </a:r>
            <a:r>
              <a:rPr lang="en-US" altLang="zh-TW" sz="2200" dirty="0"/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林詩閎</a:t>
            </a:r>
            <a:r>
              <a:rPr lang="en-US" altLang="zh-TW" sz="2200" dirty="0"/>
              <a:t>1110932019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林岑諺</a:t>
            </a:r>
            <a:r>
              <a:rPr lang="en-US" altLang="zh-TW" sz="2200" dirty="0"/>
              <a:t>1110932016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許丞翰</a:t>
            </a:r>
            <a:r>
              <a:rPr lang="en-US" altLang="zh-TW" sz="2200" dirty="0"/>
              <a:t>1110932023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范伯丞</a:t>
            </a:r>
            <a:r>
              <a:rPr lang="en-US" altLang="zh-TW" sz="2200" dirty="0"/>
              <a:t>1110932045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圖形 6" descr="麵 外框">
            <a:extLst>
              <a:ext uri="{FF2B5EF4-FFF2-40B4-BE49-F238E27FC236}">
                <a16:creationId xmlns:a16="http://schemas.microsoft.com/office/drawing/2014/main" id="{3EE765A3-DD53-448D-A959-3F15C08F7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011" y="2422740"/>
            <a:ext cx="2560931" cy="25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2D053-200B-4E3F-A66F-A7D9C62C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旭川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33E383-989E-46FA-80DC-FCDB8F11E6D0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722901-5749-4623-A2E2-870A2370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影像">
            <a:extLst>
              <a:ext uri="{FF2B5EF4-FFF2-40B4-BE49-F238E27FC236}">
                <a16:creationId xmlns:a16="http://schemas.microsoft.com/office/drawing/2014/main" id="{7A678D05-F7E2-40E2-A9F2-6C872F912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86" y="2164702"/>
            <a:ext cx="6959174" cy="34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49A8CC-26D6-44F9-A35D-A86729B6C6AF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14649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146E6-AE87-4A90-BD3B-80122D4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函館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E652F6-60FA-4BA1-8911-90C3746B5BBD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A75B9E-DDD7-4CB8-B9D5-3F27AC09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92B57C-C284-4F04-B114-B041D500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50" y="2083817"/>
            <a:ext cx="6910438" cy="34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E0193-E21C-4B13-8E5C-C4C9470B4EA9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779505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9F101-8F68-496E-B57A-40246FD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108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白河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A0705-A75A-4AD1-806F-BB6882D44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01" y="2116770"/>
            <a:ext cx="6728215" cy="33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FBEC83-D76D-4875-A91D-CE643B5F9541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22B9DA-BA5F-4F96-8C14-0D2865E109FA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857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DE043-684E-4E3D-AF78-E94B139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德島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2D10DE-C90D-4F39-B377-E1360792E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19" y="2177826"/>
            <a:ext cx="6618597" cy="32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F38DC4F-FC15-4982-982B-6F6E3E0BAAF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553F03-1CBC-484D-A971-AD217958C231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364550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6B931-3A78-46CC-A66F-67CF8941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博多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2AA93-280C-4E9C-9302-C6767E71B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60" y="2211546"/>
            <a:ext cx="6776654" cy="33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4FC5E72-FE6F-47DD-A71F-F3D5200A14F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69E3EA-7D66-4E4D-8D66-1F88EC4176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811204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10BFF-FE1C-4ACE-8231-59AB7B4D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熊本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ED42E8-B659-482E-8E5D-E709B3EE4A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62" y="2130980"/>
            <a:ext cx="6895553" cy="33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46968-E10D-4CCB-ACA4-4FED811B3AF4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A28D42-8727-4985-8062-F97BF9B26BA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3378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76CC4-311B-419D-888A-52260758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喜多方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C3986A-243D-4AAE-B60C-A3FC56496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52" y="2133600"/>
            <a:ext cx="6769904" cy="33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6EB144-8130-42DC-A4D8-6AAAF22FA2E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C0378F-C7D1-485C-A071-1E59DBD96EEB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42878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BF21D-8F5A-48F1-8A7F-BA1734F2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橫濱家系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D5704D-CC4C-4B9C-80A4-065A17A4B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74" y="2080824"/>
            <a:ext cx="6761546" cy="33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28625A-87EC-4C34-848E-E4C0C17041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702932-1B51-4E04-A319-846C17EC69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973868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901CB67-1C33-4FF8-BE20-13C6B2FD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zh-TW" altLang="en-US" sz="4800" dirty="0"/>
              <a:t>期末網頁預期效果</a:t>
            </a:r>
            <a:r>
              <a:rPr lang="en-US" altLang="zh-TW" sz="4800" dirty="0"/>
              <a:t>:</a:t>
            </a:r>
            <a:endParaRPr lang="zh-TW" altLang="en-US" sz="4800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AA67D0-4215-4214-A2C9-306E5E1C66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92228"/>
              </p:ext>
            </p:extLst>
          </p:nvPr>
        </p:nvGraphicFramePr>
        <p:xfrm>
          <a:off x="4830329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6914431E-ECA0-4BBB-97D2-1CDBE3C6B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924333"/>
            <a:ext cx="1182755" cy="118275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99D0505-EEFE-462B-A051-4CC36D106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2205086"/>
            <a:ext cx="1182755" cy="118275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847AB05-3537-4212-BA61-D7C9A2D2E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345" y="3399742"/>
            <a:ext cx="1182755" cy="118275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A1D4407-2EEC-44E0-AB73-8AD3EB6C5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60" y="4669315"/>
            <a:ext cx="1182755" cy="11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7CF4D83-1276-474B-9143-3BABFDA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zh-TW" altLang="en-US" sz="4800">
                <a:solidFill>
                  <a:schemeClr val="bg1"/>
                </a:solidFill>
              </a:rPr>
              <a:t>網站</a:t>
            </a:r>
            <a:r>
              <a:rPr lang="en-US" altLang="zh-TW" sz="4800">
                <a:solidFill>
                  <a:schemeClr val="bg1"/>
                </a:solidFill>
              </a:rPr>
              <a:t>:</a:t>
            </a:r>
            <a:endParaRPr lang="zh-TW" altLang="en-US" sz="480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4C059-5175-422A-87F8-EBA425CB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400">
                <a:hlinkClick r:id="rId2"/>
              </a:rPr>
              <a:t>https://maxw1234.github.io/1110932014/%E6%9C%9F%E4%B8%AD%E8%80%83%E6%8B%89%E9%BA%B5%E6%B4%BE%E7%B3%BB%E9%A6%96%E9%A0%81.html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188444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41E06-4432-4D9E-AFB1-E19B4B2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5600">
                <a:solidFill>
                  <a:srgbClr val="FFFFFF"/>
                </a:solidFill>
              </a:rPr>
              <a:t>工作分配</a:t>
            </a:r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BA0AE-7D5F-4C17-A81A-39C54541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網頁架構與製作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簡報製作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專業後製</a:t>
            </a:r>
            <a:r>
              <a:rPr lang="en-US" altLang="zh-TW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范伯丞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70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0C5AF3-4133-49D8-90E6-CE9AAB3A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kern="1200">
                <a:latin typeface="+mj-lt"/>
                <a:ea typeface="+mj-ea"/>
                <a:cs typeface="+mj-cs"/>
              </a:rPr>
              <a:t>網站介紹</a:t>
            </a:r>
            <a:r>
              <a:rPr lang="en-US" altLang="zh-TW" sz="5400" kern="1200">
                <a:latin typeface="+mj-lt"/>
                <a:ea typeface="+mj-ea"/>
                <a:cs typeface="+mj-cs"/>
              </a:rPr>
              <a:t>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DE9002-30F0-49F5-B633-B28B641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59235"/>
            <a:ext cx="11383362" cy="3435531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66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使讀者認識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日本拉麵派系</a:t>
            </a:r>
            <a:endParaRPr lang="zh-TW" altLang="en-US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使讀者能夠了解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各式拉麵派系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之特色</a:t>
            </a:r>
            <a:endParaRPr lang="en-US" altLang="zh-TW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認識其他拉麵派系的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口感、湯汁與食材配料的搭配</a:t>
            </a:r>
            <a:r>
              <a:rPr lang="en-US" altLang="zh-TW" sz="3600" kern="1200" dirty="0">
                <a:latin typeface="+mn-lt"/>
                <a:ea typeface="+mn-ea"/>
                <a:cs typeface="+mn-cs"/>
              </a:rPr>
              <a:t>	</a:t>
            </a:r>
            <a:endParaRPr lang="zh-TW" altLang="en-US" sz="36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4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6011-88A6-4F28-8D50-56A6E3E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310B792-6484-48B6-B819-55D1CF9DC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108585"/>
              </p:ext>
            </p:extLst>
          </p:nvPr>
        </p:nvGraphicFramePr>
        <p:xfrm>
          <a:off x="1050561" y="192556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4787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9460867F-5D80-4FB9-B05D-FF76A3D6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5" r="5138"/>
          <a:stretch/>
        </p:blipFill>
        <p:spPr>
          <a:xfrm>
            <a:off x="5036600" y="1624506"/>
            <a:ext cx="6766518" cy="40366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10C0EB-0599-4608-9788-6453AB321539}"/>
              </a:ext>
            </a:extLst>
          </p:cNvPr>
          <p:cNvSpPr txBox="1"/>
          <p:nvPr/>
        </p:nvSpPr>
        <p:spPr>
          <a:xfrm>
            <a:off x="755678" y="1524771"/>
            <a:ext cx="352697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/>
              <a:t>首頁</a:t>
            </a:r>
            <a:endParaRPr lang="en-US" altLang="zh-TW" sz="2500" dirty="0"/>
          </a:p>
          <a:p>
            <a:r>
              <a:rPr lang="zh-TW" altLang="en-US" sz="2500" dirty="0"/>
              <a:t>大標題有霓虹燈的效果，</a:t>
            </a:r>
            <a:endParaRPr lang="en-US" altLang="zh-TW" sz="2500" dirty="0"/>
          </a:p>
          <a:p>
            <a:r>
              <a:rPr lang="zh-TW" altLang="en-US" sz="2500" dirty="0"/>
              <a:t>相當直覺的點擊圖片進入清單頁面，有四個關於拉麵的影片連結。</a:t>
            </a:r>
          </a:p>
        </p:txBody>
      </p:sp>
    </p:spTree>
    <p:extLst>
      <p:ext uri="{BB962C8B-B14F-4D97-AF65-F5344CB8AC3E}">
        <p14:creationId xmlns:p14="http://schemas.microsoft.com/office/powerpoint/2010/main" val="187156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FC85F-1D68-4E5D-BD2B-801A4B65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頁面派系清單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026" name="Picture 2" descr="影像">
            <a:extLst>
              <a:ext uri="{FF2B5EF4-FFF2-40B4-BE49-F238E27FC236}">
                <a16:creationId xmlns:a16="http://schemas.microsoft.com/office/drawing/2014/main" id="{67F76461-0057-408F-BA21-AC379ACFB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13" y="2700939"/>
            <a:ext cx="6212434" cy="32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AFE34E-71EE-4F78-A5EC-E1F0F166716C}"/>
              </a:ext>
            </a:extLst>
          </p:cNvPr>
          <p:cNvSpPr txBox="1"/>
          <p:nvPr/>
        </p:nvSpPr>
        <p:spPr>
          <a:xfrm>
            <a:off x="619760" y="1859280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每張圖片下方都有個按鈕，且在點進去時按鈕會有小動畫</a:t>
            </a:r>
            <a:r>
              <a:rPr lang="en-US" altLang="zh-TW" dirty="0"/>
              <a:t>Loading</a:t>
            </a:r>
            <a:r>
              <a:rPr lang="zh-TW" altLang="en-US" dirty="0"/>
              <a:t>哦</a:t>
            </a:r>
            <a:r>
              <a:rPr lang="en-US" altLang="zh-TW" dirty="0"/>
              <a:t>--~~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此清單為最快速直達各拉麵派系介紹頁面的功能，並附上該派系拉麵的圖片來參考。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8090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9">
            <a:extLst>
              <a:ext uri="{FF2B5EF4-FFF2-40B4-BE49-F238E27FC236}">
                <a16:creationId xmlns:a16="http://schemas.microsoft.com/office/drawing/2014/main" id="{E70ED3D3-7E8C-4E60-8F53-6C9AD88DB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"/>
          <a:stretch/>
        </p:blipFill>
        <p:spPr>
          <a:xfrm>
            <a:off x="5325370" y="2265679"/>
            <a:ext cx="6347226" cy="3149283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9514C8DD-FBE2-4B42-80AF-D40DC225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東京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1D6B19-C466-4053-BC12-702BEDFA38B0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42872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803E4-7B12-476C-9247-E6574978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札幌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38BD7B4C-3EFF-421B-B89C-A1FB526B7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"/>
          <a:stretch/>
        </p:blipFill>
        <p:spPr>
          <a:xfrm>
            <a:off x="5122506" y="2137438"/>
            <a:ext cx="6531429" cy="3459685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24BAA8-6C14-48CE-A09B-01D5A63817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17C528-7343-4DF3-B022-4C639AC387D5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49151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09A15DC9F6A8740AEC7A691E310F7DE" ma:contentTypeVersion="9" ma:contentTypeDescription="建立新的文件。" ma:contentTypeScope="" ma:versionID="4b20c349d47d0d5a2881b6d6f6c24751">
  <xsd:schema xmlns:xsd="http://www.w3.org/2001/XMLSchema" xmlns:xs="http://www.w3.org/2001/XMLSchema" xmlns:p="http://schemas.microsoft.com/office/2006/metadata/properties" xmlns:ns2="34579d0e-f867-4fed-ae2d-3213dfe65bdc" xmlns:ns3="3533c991-4878-4eb0-a9ee-899f8cbc761c" targetNamespace="http://schemas.microsoft.com/office/2006/metadata/properties" ma:root="true" ma:fieldsID="d83d4afdf00f5b279b68964b901f55f9" ns2:_="" ns3:_="">
    <xsd:import namespace="34579d0e-f867-4fed-ae2d-3213dfe65bdc"/>
    <xsd:import namespace="3533c991-4878-4eb0-a9ee-899f8cbc7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79d0e-f867-4fed-ae2d-3213dfe65b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33c991-4878-4eb0-a9ee-899f8cbc76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FD86A8-4B22-417F-B492-E247BC260A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E85670-F204-414F-BE23-31E09765E6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83C401E-5AC1-4334-B761-98691F14C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579d0e-f867-4fed-ae2d-3213dfe65bdc"/>
    <ds:schemaRef ds:uri="3533c991-4878-4eb0-a9ee-899f8cbc76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723</Words>
  <Application>Microsoft Office PowerPoint</Application>
  <PresentationFormat>寬螢幕</PresentationFormat>
  <Paragraphs>58</Paragraphs>
  <Slides>18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23" baseType="lpstr">
      <vt:lpstr>標楷體</vt:lpstr>
      <vt:lpstr>Arial</vt:lpstr>
      <vt:lpstr>Calibri</vt:lpstr>
      <vt:lpstr>Calibri Light</vt:lpstr>
      <vt:lpstr>Office 佈景主題</vt:lpstr>
      <vt:lpstr>日式拉麵派系介紹</vt:lpstr>
      <vt:lpstr>網站:</vt:lpstr>
      <vt:lpstr>工作分配</vt:lpstr>
      <vt:lpstr>網站介紹:</vt:lpstr>
      <vt:lpstr>網站架構:</vt:lpstr>
      <vt:lpstr>PowerPoint 簡報</vt:lpstr>
      <vt:lpstr>DEMO頁面派系清單:</vt:lpstr>
      <vt:lpstr>DEMO頁面東京:</vt:lpstr>
      <vt:lpstr>DEMO頁面札幌:</vt:lpstr>
      <vt:lpstr>DEMO頁面旭川:</vt:lpstr>
      <vt:lpstr>DEMO頁面函館:</vt:lpstr>
      <vt:lpstr>DEMO頁面白河:</vt:lpstr>
      <vt:lpstr>DEMO頁面德島:</vt:lpstr>
      <vt:lpstr>DEMO頁面博多:</vt:lpstr>
      <vt:lpstr>DEMO頁面熊本:</vt:lpstr>
      <vt:lpstr>DEMO頁面喜多方:</vt:lpstr>
      <vt:lpstr>DEMO頁面橫濱家系:</vt:lpstr>
      <vt:lpstr>期末網頁預期效果: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WU,GUAN-XING 吳冠興</dc:creator>
  <cp:lastModifiedBy>吳冠興</cp:lastModifiedBy>
  <cp:revision>25</cp:revision>
  <dcterms:created xsi:type="dcterms:W3CDTF">2021-11-02T05:41:45Z</dcterms:created>
  <dcterms:modified xsi:type="dcterms:W3CDTF">2022-01-06T16:43:29Z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0x010100909A15DC9F6A8740AEC7A691E310F7DE</vt:lpwstr>
  </property>
</Properties>
</file>